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57" r:id="rId4"/>
    <p:sldId id="265" r:id="rId5"/>
    <p:sldId id="266" r:id="rId6"/>
    <p:sldId id="267" r:id="rId7"/>
    <p:sldId id="261" r:id="rId8"/>
    <p:sldId id="268" r:id="rId9"/>
    <p:sldId id="264" r:id="rId10"/>
    <p:sldId id="270" r:id="rId11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6" autoAdjust="0"/>
  </p:normalViewPr>
  <p:slideViewPr>
    <p:cSldViewPr snapToGrid="0">
      <p:cViewPr varScale="1">
        <p:scale>
          <a:sx n="45" d="100"/>
          <a:sy n="45" d="100"/>
        </p:scale>
        <p:origin x="58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DD206-5D64-4CDF-8C90-372CC99DE0AB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E2B5A-F237-4B84-BFD1-5E666AB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E2B5A-F237-4B84-BFD1-5E666AB120D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46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E2B5A-F237-4B84-BFD1-5E666AB120D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98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E2B5A-F237-4B84-BFD1-5E666AB120D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83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E2B5A-F237-4B84-BFD1-5E666AB120D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84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37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9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45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87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70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99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43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35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1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9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3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E1FB-5576-4B6C-920B-09F167BEE7A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441A-338F-4FF8-825E-BE49F2BDB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12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5" t="30899" r="33529" b="31429"/>
          <a:stretch/>
        </p:blipFill>
        <p:spPr>
          <a:xfrm>
            <a:off x="1944914" y="0"/>
            <a:ext cx="8447314" cy="72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7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BF566A4-4E81-45E2-9F6F-6CF904F5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215812"/>
            <a:ext cx="10905066" cy="24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8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BF566A4-4E81-45E2-9F6F-6CF904F5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215812"/>
            <a:ext cx="10905066" cy="24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16909" r="21934" b="19807"/>
          <a:stretch/>
        </p:blipFill>
        <p:spPr>
          <a:xfrm>
            <a:off x="2148217" y="0"/>
            <a:ext cx="8259789" cy="685799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42" y="4533787"/>
            <a:ext cx="1961914" cy="19619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5B6B52-56F5-49DE-AF1D-0E0D31749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39" y="374330"/>
            <a:ext cx="4980521" cy="4485823"/>
          </a:xfrm>
          <a:prstGeom prst="rect">
            <a:avLst/>
          </a:prstGeom>
        </p:spPr>
      </p:pic>
      <p:pic>
        <p:nvPicPr>
          <p:cNvPr id="7" name="Obrázek 6" descr="Obsah obrázku fotka, tmavé, světlo, vlak&#10;&#10;Popis byl vytvořen automaticky">
            <a:extLst>
              <a:ext uri="{FF2B5EF4-FFF2-40B4-BE49-F238E27FC236}">
                <a16:creationId xmlns:a16="http://schemas.microsoft.com/office/drawing/2014/main" id="{616DC61B-6941-4403-BE4D-7E1A41CE4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896682"/>
            <a:ext cx="2599019" cy="2599019"/>
          </a:xfrm>
          <a:prstGeom prst="rect">
            <a:avLst/>
          </a:prstGeom>
        </p:spPr>
      </p:pic>
      <p:pic>
        <p:nvPicPr>
          <p:cNvPr id="14" name="Obrázek 13" descr="Obsah obrázku fotka, světlo, vlak, noc&#10;&#10;Popis byl vytvořen automaticky">
            <a:extLst>
              <a:ext uri="{FF2B5EF4-FFF2-40B4-BE49-F238E27FC236}">
                <a16:creationId xmlns:a16="http://schemas.microsoft.com/office/drawing/2014/main" id="{C82A5F69-A206-4766-BA73-CFBE647BE4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0" y="3884650"/>
            <a:ext cx="2599019" cy="25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16909" r="21934" b="19807"/>
          <a:stretch/>
        </p:blipFill>
        <p:spPr>
          <a:xfrm>
            <a:off x="2148217" y="0"/>
            <a:ext cx="8259789" cy="685799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42" y="4533787"/>
            <a:ext cx="1961914" cy="1961914"/>
          </a:xfrm>
          <a:prstGeom prst="rect">
            <a:avLst/>
          </a:prstGeom>
        </p:spPr>
      </p:pic>
      <p:pic>
        <p:nvPicPr>
          <p:cNvPr id="7" name="Obrázek 6" descr="Obsah obrázku fotka, tmavé, světlo, vlak&#10;&#10;Popis byl vytvořen automaticky">
            <a:extLst>
              <a:ext uri="{FF2B5EF4-FFF2-40B4-BE49-F238E27FC236}">
                <a16:creationId xmlns:a16="http://schemas.microsoft.com/office/drawing/2014/main" id="{616DC61B-6941-4403-BE4D-7E1A41CE4D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896682"/>
            <a:ext cx="2599019" cy="2599019"/>
          </a:xfrm>
          <a:prstGeom prst="rect">
            <a:avLst/>
          </a:prstGeom>
        </p:spPr>
      </p:pic>
      <p:pic>
        <p:nvPicPr>
          <p:cNvPr id="14" name="Obrázek 13" descr="Obsah obrázku fotka, světlo, vlak, noc&#10;&#10;Popis byl vytvořen automaticky">
            <a:extLst>
              <a:ext uri="{FF2B5EF4-FFF2-40B4-BE49-F238E27FC236}">
                <a16:creationId xmlns:a16="http://schemas.microsoft.com/office/drawing/2014/main" id="{C82A5F69-A206-4766-BA73-CFBE647BE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0" y="3884650"/>
            <a:ext cx="2599019" cy="259901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81FBB52-A3A2-4642-BAF5-9BE3A6002C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41" y="602616"/>
            <a:ext cx="4820739" cy="41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16909" r="21934" b="19807"/>
          <a:stretch/>
        </p:blipFill>
        <p:spPr>
          <a:xfrm>
            <a:off x="2148217" y="0"/>
            <a:ext cx="8259789" cy="6857999"/>
          </a:xfrm>
          <a:prstGeom prst="rect">
            <a:avLst/>
          </a:prstGeom>
        </p:spPr>
      </p:pic>
      <p:pic>
        <p:nvPicPr>
          <p:cNvPr id="7" name="Obrázek 6" descr="Obsah obrázku fotka, tmavé, světlo, vlak&#10;&#10;Popis byl vytvořen automaticky">
            <a:extLst>
              <a:ext uri="{FF2B5EF4-FFF2-40B4-BE49-F238E27FC236}">
                <a16:creationId xmlns:a16="http://schemas.microsoft.com/office/drawing/2014/main" id="{616DC61B-6941-4403-BE4D-7E1A41CE4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896682"/>
            <a:ext cx="2599019" cy="2599019"/>
          </a:xfrm>
          <a:prstGeom prst="rect">
            <a:avLst/>
          </a:prstGeom>
        </p:spPr>
      </p:pic>
      <p:pic>
        <p:nvPicPr>
          <p:cNvPr id="14" name="Obrázek 13" descr="Obsah obrázku fotka, světlo, vlak, noc&#10;&#10;Popis byl vytvořen automaticky">
            <a:extLst>
              <a:ext uri="{FF2B5EF4-FFF2-40B4-BE49-F238E27FC236}">
                <a16:creationId xmlns:a16="http://schemas.microsoft.com/office/drawing/2014/main" id="{C82A5F69-A206-4766-BA73-CFBE647BE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0" y="3884650"/>
            <a:ext cx="2599019" cy="259901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03D9E63-266F-450A-906E-633B7501D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622961"/>
            <a:ext cx="2695580" cy="37180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A4A486-9748-4FCA-8022-AAC93A94D0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02" y="4715333"/>
            <a:ext cx="2249715" cy="176833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4293FE4-533E-4815-A3F6-AC9C1AB710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52" y="4815668"/>
            <a:ext cx="1908935" cy="16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5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16909" r="21934" b="19807"/>
          <a:stretch/>
        </p:blipFill>
        <p:spPr>
          <a:xfrm>
            <a:off x="2148217" y="0"/>
            <a:ext cx="8259789" cy="6857999"/>
          </a:xfrm>
          <a:prstGeom prst="rect">
            <a:avLst/>
          </a:prstGeom>
        </p:spPr>
      </p:pic>
      <p:pic>
        <p:nvPicPr>
          <p:cNvPr id="7" name="Obrázek 6" descr="Obsah obrázku fotka, tmavé, světlo, vlak&#10;&#10;Popis byl vytvořen automaticky">
            <a:extLst>
              <a:ext uri="{FF2B5EF4-FFF2-40B4-BE49-F238E27FC236}">
                <a16:creationId xmlns:a16="http://schemas.microsoft.com/office/drawing/2014/main" id="{616DC61B-6941-4403-BE4D-7E1A41CE4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896682"/>
            <a:ext cx="2599019" cy="2599019"/>
          </a:xfrm>
          <a:prstGeom prst="rect">
            <a:avLst/>
          </a:prstGeom>
        </p:spPr>
      </p:pic>
      <p:pic>
        <p:nvPicPr>
          <p:cNvPr id="14" name="Obrázek 13" descr="Obsah obrázku fotka, světlo, vlak, noc&#10;&#10;Popis byl vytvořen automaticky">
            <a:extLst>
              <a:ext uri="{FF2B5EF4-FFF2-40B4-BE49-F238E27FC236}">
                <a16:creationId xmlns:a16="http://schemas.microsoft.com/office/drawing/2014/main" id="{C82A5F69-A206-4766-BA73-CFBE647BE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0" y="3884650"/>
            <a:ext cx="2599019" cy="259901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FF5C493-E418-497A-94E6-73971126C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24" y="999896"/>
            <a:ext cx="3900152" cy="30656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025DE18-B3FC-4E6D-AC07-B86727FA85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49" y="4488235"/>
            <a:ext cx="2063302" cy="180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2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16909" r="21934" b="19807"/>
          <a:stretch/>
        </p:blipFill>
        <p:spPr>
          <a:xfrm>
            <a:off x="2154479" y="0"/>
            <a:ext cx="8259789" cy="6857999"/>
          </a:xfrm>
          <a:prstGeom prst="rect">
            <a:avLst/>
          </a:prstGeom>
        </p:spPr>
      </p:pic>
      <p:pic>
        <p:nvPicPr>
          <p:cNvPr id="7" name="Obrázek 6" descr="Obsah obrázku fotka, světlo, vlak, noc&#10;&#10;Popis byl vytvořen automaticky">
            <a:extLst>
              <a:ext uri="{FF2B5EF4-FFF2-40B4-BE49-F238E27FC236}">
                <a16:creationId xmlns:a16="http://schemas.microsoft.com/office/drawing/2014/main" id="{FCFAF4FA-A65C-4168-B3DB-70B8C7A50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46" y="3899857"/>
            <a:ext cx="2573134" cy="2573134"/>
          </a:xfrm>
          <a:prstGeom prst="rect">
            <a:avLst/>
          </a:prstGeom>
        </p:spPr>
      </p:pic>
      <p:pic>
        <p:nvPicPr>
          <p:cNvPr id="10" name="Obrázek 9" descr="Obsah obrázku tmavé, vsedě, hledání, noc&#10;&#10;Popis byl vytvořen automaticky">
            <a:extLst>
              <a:ext uri="{FF2B5EF4-FFF2-40B4-BE49-F238E27FC236}">
                <a16:creationId xmlns:a16="http://schemas.microsoft.com/office/drawing/2014/main" id="{8F57DDFE-40FC-4F8E-9CC9-DE0058E34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6" y="3809802"/>
            <a:ext cx="2856900" cy="257313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650A402-54A0-4B6C-ACF0-6F547E2367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48" y="293645"/>
            <a:ext cx="3102870" cy="54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9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16909" r="21934" b="19807"/>
          <a:stretch/>
        </p:blipFill>
        <p:spPr>
          <a:xfrm>
            <a:off x="2154479" y="0"/>
            <a:ext cx="8259789" cy="6857999"/>
          </a:xfrm>
          <a:prstGeom prst="rect">
            <a:avLst/>
          </a:prstGeom>
        </p:spPr>
      </p:pic>
      <p:pic>
        <p:nvPicPr>
          <p:cNvPr id="7" name="Obrázek 6" descr="Obsah obrázku fotka, světlo, vlak, noc&#10;&#10;Popis byl vytvořen automaticky">
            <a:extLst>
              <a:ext uri="{FF2B5EF4-FFF2-40B4-BE49-F238E27FC236}">
                <a16:creationId xmlns:a16="http://schemas.microsoft.com/office/drawing/2014/main" id="{FCFAF4FA-A65C-4168-B3DB-70B8C7A50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46" y="3899857"/>
            <a:ext cx="2573134" cy="257313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70C517A-29A5-4985-AF7F-F1BE56AAB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10" y="293643"/>
            <a:ext cx="3102870" cy="5428499"/>
          </a:xfrm>
          <a:prstGeom prst="rect">
            <a:avLst/>
          </a:prstGeom>
        </p:spPr>
      </p:pic>
      <p:pic>
        <p:nvPicPr>
          <p:cNvPr id="4" name="Obrázek 3" descr="Obsah obrázku šipka&#10;&#10;Popis byl vytvořen automaticky">
            <a:extLst>
              <a:ext uri="{FF2B5EF4-FFF2-40B4-BE49-F238E27FC236}">
                <a16:creationId xmlns:a16="http://schemas.microsoft.com/office/drawing/2014/main" id="{E3D41E25-2DE3-46E4-9228-64602ABB9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" y="3887109"/>
            <a:ext cx="2923465" cy="25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3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16909" r="21934" b="19807"/>
          <a:stretch/>
        </p:blipFill>
        <p:spPr>
          <a:xfrm>
            <a:off x="2154479" y="0"/>
            <a:ext cx="8259789" cy="685799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2" y="477671"/>
            <a:ext cx="11812138" cy="59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304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Širokoúhlá obrazovka</PresentationFormat>
  <Paragraphs>4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Berenika Lukášková</dc:creator>
  <cp:lastModifiedBy>Pilgr Aleš</cp:lastModifiedBy>
  <cp:revision>2</cp:revision>
  <dcterms:created xsi:type="dcterms:W3CDTF">2020-10-14T11:00:55Z</dcterms:created>
  <dcterms:modified xsi:type="dcterms:W3CDTF">2020-11-16T00:54:10Z</dcterms:modified>
</cp:coreProperties>
</file>