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2" r:id="rId3"/>
    <p:sldId id="256" r:id="rId4"/>
    <p:sldId id="258" r:id="rId5"/>
    <p:sldId id="259" r:id="rId6"/>
    <p:sldId id="268" r:id="rId7"/>
    <p:sldId id="260" r:id="rId8"/>
    <p:sldId id="270" r:id="rId9"/>
    <p:sldId id="262" r:id="rId10"/>
    <p:sldId id="261" r:id="rId11"/>
    <p:sldId id="263" r:id="rId12"/>
    <p:sldId id="264" r:id="rId13"/>
    <p:sldId id="265" r:id="rId14"/>
    <p:sldId id="267" r:id="rId15"/>
    <p:sldId id="266" r:id="rId16"/>
    <p:sldId id="269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8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88A1F-18F0-44A2-A094-3ED5C3D33F86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0DAD-120B-46AF-80AA-0DA604EC15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9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10DAD-120B-46AF-80AA-0DA604EC15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22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10DAD-120B-46AF-80AA-0DA604EC153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39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10DAD-120B-46AF-80AA-0DA604EC153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81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10DAD-120B-46AF-80AA-0DA604EC153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35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20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40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6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58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7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7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4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2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00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50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16F2-A82F-4630-A630-5D3EC6A3CEC7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B249-4BAA-429A-99F6-21CB574B25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744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t="30887" r="34512" b="32687"/>
          <a:stretch/>
        </p:blipFill>
        <p:spPr>
          <a:xfrm>
            <a:off x="2320119" y="-6591"/>
            <a:ext cx="7932080" cy="68531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D46C413-8D29-4ECA-AAD9-F733F79DA14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Obrázky na místnostech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2615CD-6E86-4451-9130-2CC09B73E33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Obrázky na místnostech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36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ázek 8" descr="Obsah obrázku osoba, žena, interiér, oblečení&#10;&#10;Popis byl vytvořen automaticky">
            <a:extLst>
              <a:ext uri="{FF2B5EF4-FFF2-40B4-BE49-F238E27FC236}">
                <a16:creationId xmlns:a16="http://schemas.microsoft.com/office/drawing/2014/main" id="{B8943CBC-B409-4915-9A9E-39A4F367A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7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ráva, exteriér, objekt, hodiny&#10;&#10;Popis byl vytvořen automaticky">
            <a:extLst>
              <a:ext uri="{FF2B5EF4-FFF2-40B4-BE49-F238E27FC236}">
                <a16:creationId xmlns:a16="http://schemas.microsoft.com/office/drawing/2014/main" id="{8346BEB9-7446-4BA2-9525-6C8C78B37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75" y="0"/>
            <a:ext cx="457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1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ranolky, jídlo, interiér, sendvič&#10;&#10;Popis byl vytvořen automaticky">
            <a:extLst>
              <a:ext uri="{FF2B5EF4-FFF2-40B4-BE49-F238E27FC236}">
                <a16:creationId xmlns:a16="http://schemas.microsoft.com/office/drawing/2014/main" id="{4A54E555-3EA7-4133-9810-06A6BEBD2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6"/>
            <a:ext cx="83461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8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stůl, jídlo, interiér&#10;&#10;Popis byl vytvořen automaticky">
            <a:extLst>
              <a:ext uri="{FF2B5EF4-FFF2-40B4-BE49-F238E27FC236}">
                <a16:creationId xmlns:a16="http://schemas.microsoft.com/office/drawing/2014/main" id="{B7AEC505-4CC7-4861-93A4-7C3773C53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ontejner, fotka, podepsat, vsedě&#10;&#10;Popis byl vytvořen automaticky">
            <a:extLst>
              <a:ext uri="{FF2B5EF4-FFF2-40B4-BE49-F238E27FC236}">
                <a16:creationId xmlns:a16="http://schemas.microsoft.com/office/drawing/2014/main" id="{10475B51-D2BA-4107-8A41-DCF298067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42" y="0"/>
            <a:ext cx="672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lé, vsedě, stůl, zrcadlo&#10;&#10;Popis byl vytvořen automaticky">
            <a:extLst>
              <a:ext uri="{FF2B5EF4-FFF2-40B4-BE49-F238E27FC236}">
                <a16:creationId xmlns:a16="http://schemas.microsoft.com/office/drawing/2014/main" id="{FD605D56-BC11-4784-8AFE-26717799E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93" y="0"/>
            <a:ext cx="10209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E52C2B-DFC3-4BB8-B981-FC10AC848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0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AA1CB8-50B2-4DCB-97D7-5373D60F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1" y="2210108"/>
            <a:ext cx="10984118" cy="24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3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AA1CB8-50B2-4DCB-97D7-5373D60F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1" y="2210108"/>
            <a:ext cx="10984118" cy="24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t="30887" r="34512" b="32687"/>
          <a:stretch/>
        </p:blipFill>
        <p:spPr>
          <a:xfrm>
            <a:off x="2320119" y="-6591"/>
            <a:ext cx="7932080" cy="68531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058400" cy="66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9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 descr="Obsah obrázku osoba, muž, držení, vsedě&#10;&#10;Popis byl vytvořen automaticky">
            <a:extLst>
              <a:ext uri="{FF2B5EF4-FFF2-40B4-BE49-F238E27FC236}">
                <a16:creationId xmlns:a16="http://schemas.microsoft.com/office/drawing/2014/main" id="{BB665962-61C9-45F6-918D-293EE4101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3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muž, interiér, skákání&#10;&#10;Popis byl vytvořen automaticky">
            <a:extLst>
              <a:ext uri="{FF2B5EF4-FFF2-40B4-BE49-F238E27FC236}">
                <a16:creationId xmlns:a16="http://schemas.microsoft.com/office/drawing/2014/main" id="{5DDACA9E-5FAE-4293-8A86-CFB9CA3AC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0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zrcadlo&#10;&#10;Popis byl vytvořen automaticky">
            <a:extLst>
              <a:ext uri="{FF2B5EF4-FFF2-40B4-BE49-F238E27FC236}">
                <a16:creationId xmlns:a16="http://schemas.microsoft.com/office/drawing/2014/main" id="{5FCE49E7-2AAB-4119-86CB-2783A90EA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20" y="0"/>
            <a:ext cx="4572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muž, interiér, držení&#10;&#10;Popis byl vytvořen automaticky">
            <a:extLst>
              <a:ext uri="{FF2B5EF4-FFF2-40B4-BE49-F238E27FC236}">
                <a16:creationId xmlns:a16="http://schemas.microsoft.com/office/drawing/2014/main" id="{F9BF784E-8EDA-429D-9447-30182DE19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1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68888C3-FC3B-41F5-AC86-87F76B0F5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79" y="431800"/>
            <a:ext cx="5949441" cy="5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2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ázek 8" descr="Obsah obrázku exteriér, podepsat, autobus, obvod&#10;&#10;Popis byl vytvořen automaticky">
            <a:extLst>
              <a:ext uri="{FF2B5EF4-FFF2-40B4-BE49-F238E27FC236}">
                <a16:creationId xmlns:a16="http://schemas.microsoft.com/office/drawing/2014/main" id="{FAEEC18C-715E-4F5E-A969-00F462112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2" y="0"/>
            <a:ext cx="938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7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Širokoúhlá obrazovka</PresentationFormat>
  <Paragraphs>6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Berenika Lukášková</dc:creator>
  <cp:lastModifiedBy>Pilgr Aleš</cp:lastModifiedBy>
  <cp:revision>3</cp:revision>
  <dcterms:created xsi:type="dcterms:W3CDTF">2020-10-14T13:49:00Z</dcterms:created>
  <dcterms:modified xsi:type="dcterms:W3CDTF">2020-11-16T01:13:15Z</dcterms:modified>
</cp:coreProperties>
</file>