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2" r:id="rId4"/>
    <p:sldId id="266" r:id="rId5"/>
    <p:sldId id="259" r:id="rId6"/>
    <p:sldId id="257" r:id="rId7"/>
    <p:sldId id="260" r:id="rId8"/>
    <p:sldId id="263" r:id="rId9"/>
    <p:sldId id="265" r:id="rId10"/>
    <p:sldId id="268" r:id="rId11"/>
  </p:sldIdLst>
  <p:sldSz cx="12192000" cy="6858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8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16.11.2020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1282889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8660" y="617220"/>
            <a:ext cx="10744200" cy="3773768"/>
          </a:xfrm>
        </p:spPr>
        <p:txBody>
          <a:bodyPr>
            <a:noAutofit/>
          </a:bodyPr>
          <a:lstStyle/>
          <a:p>
            <a:b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cs-CZ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AE216C9-5F7C-4839-95ED-DBD89ACC9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85" y="2326013"/>
            <a:ext cx="9939629" cy="220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97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8660" y="617220"/>
            <a:ext cx="10744200" cy="3773768"/>
          </a:xfrm>
        </p:spPr>
        <p:txBody>
          <a:bodyPr>
            <a:noAutofit/>
          </a:bodyPr>
          <a:lstStyle/>
          <a:p>
            <a:b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cs-CZ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AE216C9-5F7C-4839-95ED-DBD89ACC9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85" y="2326013"/>
            <a:ext cx="9939629" cy="220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92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9601200" y="4619588"/>
            <a:ext cx="2590800" cy="223841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8660" y="617220"/>
            <a:ext cx="10744200" cy="3773768"/>
          </a:xfrm>
        </p:spPr>
        <p:txBody>
          <a:bodyPr>
            <a:noAutofit/>
          </a:bodyPr>
          <a:lstStyle/>
          <a:p>
            <a: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  <a:t>PROČ?</a:t>
            </a:r>
            <a:b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sz="4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cs-CZ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07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9601200" y="4619588"/>
            <a:ext cx="2590800" cy="223841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67717" y="1665027"/>
            <a:ext cx="10744200" cy="4299045"/>
          </a:xfrm>
        </p:spPr>
        <p:txBody>
          <a:bodyPr>
            <a:noAutofit/>
          </a:bodyPr>
          <a:lstStyle/>
          <a:p>
            <a: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  <a:t>PROČ?</a:t>
            </a:r>
            <a:b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s-CZ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  </a:t>
            </a:r>
            <a:b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  <a:t>CO BY SE STALO KDYBY…?</a:t>
            </a:r>
            <a:br>
              <a:rPr lang="cs-CZ" sz="85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cs-CZ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36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9735061" y="4735243"/>
            <a:ext cx="2456939" cy="21227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82890"/>
            <a:ext cx="10995660" cy="3654870"/>
          </a:xfrm>
        </p:spPr>
        <p:txBody>
          <a:bodyPr>
            <a:noAutofit/>
          </a:bodyPr>
          <a:lstStyle/>
          <a:p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JSEM A MÁM CO ŘÍCT</a:t>
            </a:r>
            <a:b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endParaRPr lang="cs-CZ" sz="8500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105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9829800" y="5140594"/>
            <a:ext cx="2362200" cy="204090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1570" y="437070"/>
            <a:ext cx="10058400" cy="5026470"/>
          </a:xfrm>
        </p:spPr>
        <p:txBody>
          <a:bodyPr>
            <a:noAutofit/>
          </a:bodyPr>
          <a:lstStyle/>
          <a:p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BIOLOGIE</a:t>
            </a:r>
            <a:b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b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ČISTÁ KRÁSA BEZ ČEKÁNÍ</a:t>
            </a:r>
          </a:p>
        </p:txBody>
      </p:sp>
    </p:spTree>
    <p:extLst>
      <p:ext uri="{BB962C8B-B14F-4D97-AF65-F5344CB8AC3E}">
        <p14:creationId xmlns:p14="http://schemas.microsoft.com/office/powerpoint/2010/main" val="474368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9418320" y="4650867"/>
            <a:ext cx="2779537" cy="240147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95012" y="1045129"/>
            <a:ext cx="10789920" cy="3837750"/>
          </a:xfrm>
        </p:spPr>
        <p:txBody>
          <a:bodyPr>
            <a:noAutofit/>
          </a:bodyPr>
          <a:lstStyle/>
          <a:p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VIDEO</a:t>
            </a:r>
            <a:b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4000" dirty="0">
                <a:latin typeface="Nirmala UI" panose="020B0502040204020203" pitchFamily="34" charset="0"/>
                <a:cs typeface="Nirmala UI" panose="020B0502040204020203" pitchFamily="34" charset="0"/>
              </a:rPr>
              <a:t>  </a:t>
            </a:r>
            <a:b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TECHNIKA MĚ NEZASTAVÍ</a:t>
            </a:r>
          </a:p>
        </p:txBody>
      </p:sp>
    </p:spTree>
    <p:extLst>
      <p:ext uri="{BB962C8B-B14F-4D97-AF65-F5344CB8AC3E}">
        <p14:creationId xmlns:p14="http://schemas.microsoft.com/office/powerpoint/2010/main" val="48711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9953559" y="4743416"/>
            <a:ext cx="2447479" cy="211458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92323" y="941695"/>
            <a:ext cx="9144000" cy="4334407"/>
          </a:xfrm>
        </p:spPr>
        <p:txBody>
          <a:bodyPr>
            <a:noAutofit/>
          </a:bodyPr>
          <a:lstStyle/>
          <a:p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VIRAL</a:t>
            </a:r>
            <a:br>
              <a:rPr lang="cs-CZ" sz="96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4400" dirty="0">
                <a:latin typeface="Nirmala UI" panose="020B0502040204020203" pitchFamily="34" charset="0"/>
                <a:cs typeface="Nirmala UI" panose="020B0502040204020203" pitchFamily="34" charset="0"/>
              </a:rPr>
              <a:t>  </a:t>
            </a:r>
            <a:br>
              <a:rPr lang="cs-CZ" sz="96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KAŽDÝ DEN </a:t>
            </a:r>
            <a:b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8500" dirty="0">
                <a:latin typeface="Nirmala UI" panose="020B0502040204020203" pitchFamily="34" charset="0"/>
                <a:cs typeface="Nirmala UI" panose="020B0502040204020203" pitchFamily="34" charset="0"/>
              </a:rPr>
              <a:t>1 DÍLO</a:t>
            </a:r>
            <a:endParaRPr lang="cs-CZ" sz="85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811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96788" y="1282890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6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49</Words>
  <Application>Microsoft Office PowerPoint</Application>
  <PresentationFormat>Širokoúhlá obrazovka</PresentationFormat>
  <Paragraphs>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  </vt:lpstr>
      <vt:lpstr>PROČ?  </vt:lpstr>
      <vt:lpstr>PROČ?     CO BY SE STALO KDYBY…? </vt:lpstr>
      <vt:lpstr>JSEM A MÁM CO ŘÍCT </vt:lpstr>
      <vt:lpstr>BIOLOGIE  ČISTÁ KRÁSA BEZ ČEKÁNÍ</vt:lpstr>
      <vt:lpstr>VIDEO    TECHNIKA MĚ NEZASTAVÍ</vt:lpstr>
      <vt:lpstr>VIRAL    KAŽDÝ DEN  1 DÍLO</vt:lpstr>
      <vt:lpstr>Prezentace aplikace PowerPoint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Pilgr Aleš</cp:lastModifiedBy>
  <cp:revision>13</cp:revision>
  <cp:lastPrinted>2019-08-12T07:56:52Z</cp:lastPrinted>
  <dcterms:created xsi:type="dcterms:W3CDTF">2019-07-21T11:50:16Z</dcterms:created>
  <dcterms:modified xsi:type="dcterms:W3CDTF">2020-11-16T01:17:30Z</dcterms:modified>
</cp:coreProperties>
</file>