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-26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76E-A824-4080-AD90-1E9D5CC0DB54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425A3-01B2-40D7-845A-BCD6484EF4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422230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76E-A824-4080-AD90-1E9D5CC0DB54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425A3-01B2-40D7-845A-BCD6484EF4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667127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76E-A824-4080-AD90-1E9D5CC0DB54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425A3-01B2-40D7-845A-BCD6484EF4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90739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76E-A824-4080-AD90-1E9D5CC0DB54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425A3-01B2-40D7-845A-BCD6484EF4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907722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76E-A824-4080-AD90-1E9D5CC0DB54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425A3-01B2-40D7-845A-BCD6484EF4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28639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76E-A824-4080-AD90-1E9D5CC0DB54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425A3-01B2-40D7-845A-BCD6484EF4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210691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76E-A824-4080-AD90-1E9D5CC0DB54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425A3-01B2-40D7-845A-BCD6484EF4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03455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76E-A824-4080-AD90-1E9D5CC0DB54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425A3-01B2-40D7-845A-BCD6484EF4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82639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76E-A824-4080-AD90-1E9D5CC0DB54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425A3-01B2-40D7-845A-BCD6484EF4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502724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76E-A824-4080-AD90-1E9D5CC0DB54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425A3-01B2-40D7-845A-BCD6484EF4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881357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76E-A824-4080-AD90-1E9D5CC0DB54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425A3-01B2-40D7-845A-BCD6484EF4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231224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4776E-A824-4080-AD90-1E9D5CC0DB54}" type="datetimeFigureOut">
              <a:rPr lang="cs-CZ" smtClean="0"/>
              <a:pPr/>
              <a:t>11.10.2021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425A3-01B2-40D7-845A-BCD6484EF4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218058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389119" y="2477292"/>
            <a:ext cx="6154783" cy="1325563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NimbusSan" panose="00000500000000000000" pitchFamily="50" charset="-18"/>
              </a:rPr>
              <a:t> VĚDA BEZ HRANIC</a:t>
            </a:r>
            <a:br>
              <a:rPr lang="cs-CZ" dirty="0" smtClean="0">
                <a:latin typeface="NimbusSan" panose="00000500000000000000" pitchFamily="50" charset="-18"/>
              </a:rPr>
            </a:br>
            <a:r>
              <a:rPr lang="cs-CZ" sz="2000" dirty="0" smtClean="0">
                <a:latin typeface="NimbusSan" panose="00000500000000000000" pitchFamily="50" charset="-18"/>
              </a:rPr>
              <a:t>ELEKTŘINA ŽÁDNÁ DŘINA</a:t>
            </a:r>
            <a:endParaRPr lang="cs-CZ" sz="2000" dirty="0">
              <a:latin typeface="NimbusSan" panose="00000500000000000000" pitchFamily="50" charset="-18"/>
            </a:endParaRP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05839" y="1999052"/>
            <a:ext cx="3383280" cy="3100647"/>
          </a:xfrm>
        </p:spPr>
      </p:pic>
    </p:spTree>
    <p:extLst>
      <p:ext uri="{BB962C8B-B14F-4D97-AF65-F5344CB8AC3E}">
        <p14:creationId xmlns:p14="http://schemas.microsoft.com/office/powerpoint/2010/main" xmlns="" val="1355984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5400" dirty="0" smtClean="0">
                <a:latin typeface="NimbusSan" panose="00000500000000000000" pitchFamily="50" charset="-18"/>
              </a:rPr>
              <a:t>PRAVIDLA</a:t>
            </a:r>
            <a:endParaRPr lang="cs-CZ" sz="5400" dirty="0">
              <a:latin typeface="NimbusSan" panose="00000500000000000000" pitchFamily="50" charset="-1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1158182" cy="4351338"/>
          </a:xfrm>
        </p:spPr>
        <p:txBody>
          <a:bodyPr>
            <a:noAutofit/>
          </a:bodyPr>
          <a:lstStyle/>
          <a:p>
            <a:pPr>
              <a:spcAft>
                <a:spcPts val="1000"/>
              </a:spcAft>
            </a:pPr>
            <a:r>
              <a:rPr lang="cs-CZ" dirty="0" smtClean="0">
                <a:latin typeface="NimbusSan" panose="00000500000000000000" pitchFamily="50" charset="-18"/>
              </a:rPr>
              <a:t>PŘESNĚ SESTAVTE OBVOD(Y) PODLE ZADÁNÍ.</a:t>
            </a:r>
          </a:p>
          <a:p>
            <a:pPr>
              <a:spcAft>
                <a:spcPts val="1000"/>
              </a:spcAft>
            </a:pPr>
            <a:r>
              <a:rPr lang="cs-CZ" dirty="0" smtClean="0">
                <a:latin typeface="NimbusSan" panose="00000500000000000000" pitchFamily="50" charset="-18"/>
              </a:rPr>
              <a:t>VYMĚŇUJTE SOUČÁSTKY S OSTATNÍMI. V  KLIDU </a:t>
            </a:r>
            <a:r>
              <a:rPr lang="cs-CZ" dirty="0" smtClean="0">
                <a:latin typeface="NimbusSan" panose="00000500000000000000" pitchFamily="50" charset="-18"/>
                <a:sym typeface="Wingdings" panose="05000000000000000000" pitchFamily="2" charset="2"/>
              </a:rPr>
              <a:t>.</a:t>
            </a:r>
            <a:endParaRPr lang="cs-CZ" dirty="0" smtClean="0">
              <a:latin typeface="NimbusSan" panose="00000500000000000000" pitchFamily="50" charset="-18"/>
              <a:sym typeface="Wingdings" panose="05000000000000000000" pitchFamily="2" charset="2"/>
            </a:endParaRPr>
          </a:p>
          <a:p>
            <a:pPr>
              <a:spcAft>
                <a:spcPts val="1000"/>
              </a:spcAft>
            </a:pPr>
            <a:r>
              <a:rPr lang="cs-CZ" dirty="0" smtClean="0">
                <a:latin typeface="NimbusSan" panose="00000500000000000000" pitchFamily="50" charset="-18"/>
                <a:sym typeface="Wingdings" panose="05000000000000000000" pitchFamily="2" charset="2"/>
              </a:rPr>
              <a:t>ZA KAŽDÝ TÝM MŮŽE BÝT V „TERÉNU“ VŽDY JEN JEDEN ČLOVĚK. STŘÍDEJTE SE.</a:t>
            </a:r>
          </a:p>
          <a:p>
            <a:pPr>
              <a:spcAft>
                <a:spcPts val="1000"/>
              </a:spcAft>
            </a:pPr>
            <a:r>
              <a:rPr lang="cs-CZ" dirty="0" smtClean="0">
                <a:latin typeface="NimbusSan" panose="00000500000000000000" pitchFamily="50" charset="-18"/>
                <a:sym typeface="Wingdings" panose="05000000000000000000" pitchFamily="2" charset="2"/>
              </a:rPr>
              <a:t>U CENTRÁLNÍHO STOLU VÁM PORADÍME SE ZNAČKAMI.</a:t>
            </a:r>
          </a:p>
          <a:p>
            <a:pPr>
              <a:spcAft>
                <a:spcPts val="1000"/>
              </a:spcAft>
            </a:pPr>
            <a:r>
              <a:rPr lang="cs-CZ" dirty="0" smtClean="0">
                <a:latin typeface="NimbusSan" panose="00000500000000000000" pitchFamily="50" charset="-18"/>
                <a:sym typeface="Wingdings" panose="05000000000000000000" pitchFamily="2" charset="2"/>
              </a:rPr>
              <a:t>KDO MÁ HOTOVO (OBVOD „FUNGUJE“ A JSTE PŘESVĚDČENI, ŽE ODPOVÍDÁ ZADÁNÍ), PŘIHLASTE </a:t>
            </a:r>
            <a:r>
              <a:rPr lang="cs-CZ" dirty="0" smtClean="0">
                <a:latin typeface="NimbusSan" panose="00000500000000000000" pitchFamily="50" charset="-18"/>
                <a:sym typeface="Wingdings" panose="05000000000000000000" pitchFamily="2" charset="2"/>
              </a:rPr>
              <a:t>SE</a:t>
            </a:r>
            <a:r>
              <a:rPr lang="cs-CZ" dirty="0" smtClean="0">
                <a:latin typeface="NimbusSan" panose="00000500000000000000" pitchFamily="50" charset="-18"/>
                <a:sym typeface="Wingdings" panose="05000000000000000000" pitchFamily="2" charset="2"/>
              </a:rPr>
              <a:t>.</a:t>
            </a:r>
            <a:endParaRPr lang="cs-CZ" dirty="0" smtClean="0">
              <a:latin typeface="NimbusSan" panose="00000500000000000000" pitchFamily="5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631491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65</Words>
  <Application>Microsoft Office PowerPoint</Application>
  <PresentationFormat>Vlastní</PresentationFormat>
  <Paragraphs>7</Paragraphs>
  <Slides>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3" baseType="lpstr">
      <vt:lpstr>Motiv Office</vt:lpstr>
      <vt:lpstr> VĚDA BEZ HRANIC ELEKTŘINA ŽÁDNÁ DŘINA</vt:lpstr>
      <vt:lpstr>PRAVIDLA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Julie Tomaňová</dc:creator>
  <cp:lastModifiedBy>admin</cp:lastModifiedBy>
  <cp:revision>8</cp:revision>
  <dcterms:created xsi:type="dcterms:W3CDTF">2019-11-21T11:03:36Z</dcterms:created>
  <dcterms:modified xsi:type="dcterms:W3CDTF">2021-10-11T14:33:21Z</dcterms:modified>
</cp:coreProperties>
</file>