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4"/>
  </p:notesMasterIdLst>
  <p:sldIdLst>
    <p:sldId id="256" r:id="rId2"/>
    <p:sldId id="309" r:id="rId3"/>
    <p:sldId id="305" r:id="rId4"/>
    <p:sldId id="296" r:id="rId5"/>
    <p:sldId id="301" r:id="rId6"/>
    <p:sldId id="304" r:id="rId7"/>
    <p:sldId id="307" r:id="rId8"/>
    <p:sldId id="297" r:id="rId9"/>
    <p:sldId id="306" r:id="rId10"/>
    <p:sldId id="308" r:id="rId11"/>
    <p:sldId id="298" r:id="rId12"/>
    <p:sldId id="30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ACC8B-6153-E4AA-CD2F-B5170526C297}" v="3" dt="2020-06-04T17:08:44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Fišerová" userId="b0612233-a74e-4cd5-9b4c-2f739732e8a6" providerId="ADAL" clId="{7F23A54F-E87C-4422-92D6-DDF625CC5EB4}"/>
    <pc:docChg chg="custSel modSld">
      <pc:chgData name="Petra Fišerová" userId="b0612233-a74e-4cd5-9b4c-2f739732e8a6" providerId="ADAL" clId="{7F23A54F-E87C-4422-92D6-DDF625CC5EB4}" dt="2020-05-05T11:55:01.622" v="71" actId="20577"/>
      <pc:docMkLst>
        <pc:docMk/>
      </pc:docMkLst>
      <pc:sldChg chg="modSp mod">
        <pc:chgData name="Petra Fišerová" userId="b0612233-a74e-4cd5-9b4c-2f739732e8a6" providerId="ADAL" clId="{7F23A54F-E87C-4422-92D6-DDF625CC5EB4}" dt="2020-05-05T11:54:49.194" v="55" actId="20577"/>
        <pc:sldMkLst>
          <pc:docMk/>
          <pc:sldMk cId="0" sldId="297"/>
        </pc:sldMkLst>
        <pc:spChg chg="mod">
          <ac:chgData name="Petra Fišerová" userId="b0612233-a74e-4cd5-9b4c-2f739732e8a6" providerId="ADAL" clId="{7F23A54F-E87C-4422-92D6-DDF625CC5EB4}" dt="2020-05-05T11:54:49.194" v="55" actId="20577"/>
          <ac:spMkLst>
            <pc:docMk/>
            <pc:sldMk cId="0" sldId="297"/>
            <ac:spMk id="3" creationId="{00000000-0000-0000-0000-000000000000}"/>
          </ac:spMkLst>
        </pc:spChg>
      </pc:sldChg>
      <pc:sldChg chg="modSp mod">
        <pc:chgData name="Petra Fišerová" userId="b0612233-a74e-4cd5-9b4c-2f739732e8a6" providerId="ADAL" clId="{7F23A54F-E87C-4422-92D6-DDF625CC5EB4}" dt="2020-05-05T11:53:27.760" v="42" actId="20577"/>
        <pc:sldMkLst>
          <pc:docMk/>
          <pc:sldMk cId="2845782505" sldId="305"/>
        </pc:sldMkLst>
        <pc:spChg chg="mod">
          <ac:chgData name="Petra Fišerová" userId="b0612233-a74e-4cd5-9b4c-2f739732e8a6" providerId="ADAL" clId="{7F23A54F-E87C-4422-92D6-DDF625CC5EB4}" dt="2020-05-05T11:53:27.760" v="42" actId="20577"/>
          <ac:spMkLst>
            <pc:docMk/>
            <pc:sldMk cId="2845782505" sldId="305"/>
            <ac:spMk id="3" creationId="{00000000-0000-0000-0000-000000000000}"/>
          </ac:spMkLst>
        </pc:spChg>
      </pc:sldChg>
      <pc:sldChg chg="modSp mod">
        <pc:chgData name="Petra Fišerová" userId="b0612233-a74e-4cd5-9b4c-2f739732e8a6" providerId="ADAL" clId="{7F23A54F-E87C-4422-92D6-DDF625CC5EB4}" dt="2020-05-05T11:55:01.622" v="71" actId="20577"/>
        <pc:sldMkLst>
          <pc:docMk/>
          <pc:sldMk cId="3579340351" sldId="306"/>
        </pc:sldMkLst>
        <pc:spChg chg="mod">
          <ac:chgData name="Petra Fišerová" userId="b0612233-a74e-4cd5-9b4c-2f739732e8a6" providerId="ADAL" clId="{7F23A54F-E87C-4422-92D6-DDF625CC5EB4}" dt="2020-05-05T11:55:01.622" v="71" actId="20577"/>
          <ac:spMkLst>
            <pc:docMk/>
            <pc:sldMk cId="3579340351" sldId="306"/>
            <ac:spMk id="3" creationId="{00000000-0000-0000-0000-000000000000}"/>
          </ac:spMkLst>
        </pc:spChg>
      </pc:sldChg>
    </pc:docChg>
  </pc:docChgLst>
  <pc:docChgLst>
    <pc:chgData name="Barbora Nežiková" userId="S::394161@muni.cz::092eeb6f-56c4-4c33-be3f-514cde0fa5aa" providerId="AD" clId="Web-{B84ACC8B-6153-E4AA-CD2F-B5170526C297}"/>
    <pc:docChg chg="modSld">
      <pc:chgData name="Barbora Nežiková" userId="S::394161@muni.cz::092eeb6f-56c4-4c33-be3f-514cde0fa5aa" providerId="AD" clId="Web-{B84ACC8B-6153-E4AA-CD2F-B5170526C297}" dt="2020-06-04T17:08:42.094" v="1" actId="20577"/>
      <pc:docMkLst>
        <pc:docMk/>
      </pc:docMkLst>
      <pc:sldChg chg="modSp">
        <pc:chgData name="Barbora Nežiková" userId="S::394161@muni.cz::092eeb6f-56c4-4c33-be3f-514cde0fa5aa" providerId="AD" clId="Web-{B84ACC8B-6153-E4AA-CD2F-B5170526C297}" dt="2020-06-04T17:08:42.094" v="1" actId="20577"/>
        <pc:sldMkLst>
          <pc:docMk/>
          <pc:sldMk cId="0" sldId="297"/>
        </pc:sldMkLst>
        <pc:spChg chg="mod">
          <ac:chgData name="Barbora Nežiková" userId="S::394161@muni.cz::092eeb6f-56c4-4c33-be3f-514cde0fa5aa" providerId="AD" clId="Web-{B84ACC8B-6153-E4AA-CD2F-B5170526C297}" dt="2020-06-04T17:08:42.094" v="1" actId="20577"/>
          <ac:spMkLst>
            <pc:docMk/>
            <pc:sldMk cId="0" sldId="297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A5B54-8CFF-46B6-9D4C-569225D23D7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C60DD-71B5-43CF-98CF-2B7CFF6CC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9912-3E5F-4F33-862C-498F50701DDF}" type="datetime1">
              <a:rPr lang="cs-CZ" smtClean="0"/>
              <a:t>22.04.2021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9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9A76-E098-4AB7-8D1C-090607F82D40}" type="datetime1">
              <a:rPr lang="cs-CZ" smtClean="0"/>
              <a:t>22.04.2021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95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480B-FF91-4BF9-9729-AA2E4506E526}" type="datetime1">
              <a:rPr lang="cs-CZ" smtClean="0"/>
              <a:t>22.04.2021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28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C72D-C1F4-4C82-9E66-8D761ADC7C13}" type="datetime1">
              <a:rPr lang="cs-CZ" smtClean="0"/>
              <a:t>22.04.2021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12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1292-9362-48AA-830F-5C52DFA41A91}" type="datetime1">
              <a:rPr lang="cs-CZ" smtClean="0"/>
              <a:t>22.04.2021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81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D86B-E2F4-444D-8392-1E10FD39B7C2}" type="datetime1">
              <a:rPr lang="cs-CZ" smtClean="0"/>
              <a:t>22.04.2021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39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0C1-B9DA-44FA-B796-27492991E48F}" type="datetime1">
              <a:rPr lang="cs-CZ" smtClean="0"/>
              <a:t>22.04.2021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91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466C-AE21-448E-AC23-F9318C86C440}" type="datetime1">
              <a:rPr lang="cs-CZ" smtClean="0"/>
              <a:t>22.04.2021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6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E2A2-9DE6-4729-87FE-6745A362B896}" type="datetime1">
              <a:rPr lang="cs-CZ" smtClean="0"/>
              <a:t>22.04.2021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9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9A55-2BC7-4A26-9D3E-E0871A519A3B}" type="datetime1">
              <a:rPr lang="cs-CZ" smtClean="0"/>
              <a:t>22.04.2021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06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F2C5-EA24-47BA-A935-9E433C0250B7}" type="datetime1">
              <a:rPr lang="cs-CZ" smtClean="0"/>
              <a:t>22.04.2021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634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1C6F-5648-4FDC-9D26-BED5C14584EF}" type="datetime1">
              <a:rPr lang="cs-CZ" smtClean="0"/>
              <a:t>22.04.2021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910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5544-F6D5-407B-9725-DE05BDA81592}" type="datetime1">
              <a:rPr lang="cs-CZ" smtClean="0"/>
              <a:t>22.04.2021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9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ADBB-91C7-45AB-A2CF-612A3E0D1DDB}" type="datetime1">
              <a:rPr lang="cs-CZ" smtClean="0"/>
              <a:t>22.04.2021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95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59AF-ADBD-415C-BE9E-C1FA7C80AF4D}" type="datetime1">
              <a:rPr lang="cs-CZ" smtClean="0"/>
              <a:t>22.04.2021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032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EFBE-4521-4E0E-B091-9F83AA52DAAB}" type="datetime1">
              <a:rPr lang="cs-CZ" smtClean="0"/>
              <a:t>22.04.2021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3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EE242-864E-42F3-A818-3D45E4D7846F}" type="datetime1">
              <a:rPr lang="cs-CZ" smtClean="0"/>
              <a:t>22.04.2021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F918B-ECB3-4D27-97C3-E50FA694D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6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PowerPoint:</a:t>
            </a:r>
            <a:br>
              <a:rPr lang="cs-CZ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vychytávky dynamického dua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614202"/>
            <a:ext cx="9144000" cy="643597"/>
          </a:xfrm>
        </p:spPr>
        <p:txBody>
          <a:bodyPr/>
          <a:lstStyle/>
          <a:p>
            <a:r>
              <a:rPr lang="cs-CZ" dirty="0"/>
              <a:t>Barbora </a:t>
            </a:r>
            <a:r>
              <a:rPr lang="cs-CZ" dirty="0" err="1"/>
              <a:t>Nežiková</a:t>
            </a:r>
            <a:r>
              <a:rPr lang="cs-CZ" dirty="0"/>
              <a:t>, Petra Fišerová</a:t>
            </a:r>
          </a:p>
        </p:txBody>
      </p:sp>
    </p:spTree>
    <p:extLst>
      <p:ext uri="{BB962C8B-B14F-4D97-AF65-F5344CB8AC3E}">
        <p14:creationId xmlns:p14="http://schemas.microsoft.com/office/powerpoint/2010/main" val="316279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292" y="2642698"/>
            <a:ext cx="8527626" cy="2743200"/>
          </a:xfrm>
        </p:spPr>
        <p:txBody>
          <a:bodyPr>
            <a:normAutofit/>
          </a:bodyPr>
          <a:lstStyle/>
          <a:p>
            <a:r>
              <a:rPr lang="cs-CZ" b="1" dirty="0" smtClean="0"/>
              <a:t>Pojmenujte si podmínky</a:t>
            </a:r>
            <a:r>
              <a:rPr lang="cs-CZ" b="1" dirty="0"/>
              <a:t>, které vám vyhovují, a ty si pak zkuste vytvořit!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58579" y="266204"/>
            <a:ext cx="683339" cy="365125"/>
          </a:xfrm>
        </p:spPr>
        <p:txBody>
          <a:bodyPr/>
          <a:lstStyle/>
          <a:p>
            <a:fld id="{841F918B-ECB3-4D27-97C3-E50FA694D84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00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Odměna za dobrou prezentaci</a:t>
            </a:r>
          </a:p>
        </p:txBody>
      </p:sp>
      <p:pic>
        <p:nvPicPr>
          <p:cNvPr id="4" name="Zástupný symbol pro obsah 3" descr="leo stojici tleskajic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37514"/>
            <a:ext cx="8182835" cy="4500559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90663" y="244475"/>
            <a:ext cx="683339" cy="365125"/>
          </a:xfrm>
        </p:spPr>
        <p:txBody>
          <a:bodyPr/>
          <a:lstStyle/>
          <a:p>
            <a:fld id="{841F918B-ECB3-4D27-97C3-E50FA694D84D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95" y="6341922"/>
            <a:ext cx="1391874" cy="17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hats-all-folks-gif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67"/>
            <a:ext cx="12192000" cy="6862367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97" y="6406487"/>
            <a:ext cx="2873903" cy="367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918B-ECB3-4D27-97C3-E50FA694D84D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5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6" y="41838"/>
            <a:ext cx="8552845" cy="58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8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PPT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11032"/>
          </a:xfrm>
        </p:spPr>
        <p:txBody>
          <a:bodyPr/>
          <a:lstStyle/>
          <a:p>
            <a:r>
              <a:rPr lang="cs-CZ" sz="2400" dirty="0"/>
              <a:t>vhodně představit sebe i téma</a:t>
            </a:r>
          </a:p>
          <a:p>
            <a:r>
              <a:rPr lang="cs-CZ" sz="2400" dirty="0"/>
              <a:t>Patří do prezentace osnova nebo ne? Pojďme o tom diskutovat. </a:t>
            </a:r>
          </a:p>
          <a:p>
            <a:r>
              <a:rPr lang="cs-CZ" sz="2400" dirty="0"/>
              <a:t>členění prezentace – srozumitelnost, lehce sledovatelné</a:t>
            </a:r>
          </a:p>
          <a:p>
            <a:pPr lvl="1"/>
            <a:r>
              <a:rPr lang="cs-CZ" sz="2200" dirty="0" smtClean="0"/>
              <a:t>Struktura – ve </a:t>
            </a:r>
            <a:r>
              <a:rPr lang="cs-CZ" sz="2200" dirty="0"/>
              <a:t>vědě obecně </a:t>
            </a:r>
            <a:r>
              <a:rPr lang="cs-CZ" sz="2200" dirty="0" smtClean="0"/>
              <a:t>úvod</a:t>
            </a:r>
            <a:r>
              <a:rPr lang="cs-CZ" sz="2200" dirty="0"/>
              <a:t>, metody, výsledky a jejich interpretace, shrnutí, následná diskuze s obecenstvem</a:t>
            </a:r>
          </a:p>
          <a:p>
            <a:pPr lvl="1"/>
            <a:r>
              <a:rPr lang="cs-CZ" sz="2200" dirty="0"/>
              <a:t>očekáváte-li nějaké dotazy, do prezentace (za „děkuji za pozornost“) zařaďte snímky s odpovědí/podpůrnými materiály</a:t>
            </a:r>
          </a:p>
          <a:p>
            <a:pPr lvl="1"/>
            <a:r>
              <a:rPr lang="cs-CZ" sz="2200" dirty="0"/>
              <a:t>Patří do prezentace zdroje? Pojďme o tom diskutovat.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90663" y="244474"/>
            <a:ext cx="683339" cy="365125"/>
          </a:xfrm>
        </p:spPr>
        <p:txBody>
          <a:bodyPr/>
          <a:lstStyle/>
          <a:p>
            <a:fld id="{841F918B-ECB3-4D27-97C3-E50FA694D84D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78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PPT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64632"/>
            <a:ext cx="7311634" cy="4636167"/>
          </a:xfrm>
        </p:spPr>
        <p:txBody>
          <a:bodyPr>
            <a:normAutofit/>
          </a:bodyPr>
          <a:lstStyle/>
          <a:p>
            <a:r>
              <a:rPr lang="cs-CZ" sz="2400" dirty="0"/>
              <a:t>heslovité vyjadřování - co myšlenka, to </a:t>
            </a:r>
            <a:r>
              <a:rPr lang="cs-CZ" sz="2400" dirty="0" err="1"/>
              <a:t>slide</a:t>
            </a:r>
            <a:endParaRPr lang="cs-CZ" sz="2400" dirty="0"/>
          </a:p>
          <a:p>
            <a:r>
              <a:rPr lang="cs-CZ" sz="2400" dirty="0"/>
              <a:t>nečíst prezentaci</a:t>
            </a:r>
          </a:p>
          <a:p>
            <a:r>
              <a:rPr lang="cs-CZ" sz="2400" dirty="0"/>
              <a:t>vhodná velikost písma (24, záleží na fontu)</a:t>
            </a:r>
          </a:p>
          <a:p>
            <a:r>
              <a:rPr lang="cs-CZ" sz="2400" dirty="0"/>
              <a:t>nepodtrhávat</a:t>
            </a:r>
          </a:p>
          <a:p>
            <a:r>
              <a:rPr lang="cs-CZ" sz="2400" dirty="0"/>
              <a:t>zvýrazňovat </a:t>
            </a:r>
            <a:r>
              <a:rPr lang="cs-CZ" sz="2400" b="1" dirty="0"/>
              <a:t>tučně</a:t>
            </a:r>
            <a:r>
              <a:rPr lang="cs-CZ" sz="2400" dirty="0"/>
              <a:t> NEBO </a:t>
            </a:r>
            <a:r>
              <a:rPr lang="cs-CZ" sz="2400" i="1" dirty="0"/>
              <a:t>kurzívou</a:t>
            </a:r>
          </a:p>
          <a:p>
            <a:r>
              <a:rPr lang="cs-CZ" sz="2400" dirty="0"/>
              <a:t>estetický výběr barev</a:t>
            </a:r>
          </a:p>
          <a:p>
            <a:r>
              <a:rPr lang="cs-CZ" sz="2400" dirty="0"/>
              <a:t>oceníte v diskuzi – číslování stránek</a:t>
            </a:r>
          </a:p>
          <a:p>
            <a:r>
              <a:rPr lang="cs-CZ" sz="2400" dirty="0"/>
              <a:t>nenechávat kurzor v prezentaci (pěkně prosím)</a:t>
            </a:r>
          </a:p>
          <a:p>
            <a:r>
              <a:rPr lang="cs-CZ" sz="2400" dirty="0"/>
              <a:t>VŽDY vysvětlit zkratky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200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a6oVEMA_70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5" y="0"/>
            <a:ext cx="4029075" cy="685800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592328" y="244475"/>
            <a:ext cx="683339" cy="365125"/>
          </a:xfrm>
        </p:spPr>
        <p:txBody>
          <a:bodyPr/>
          <a:lstStyle/>
          <a:p>
            <a:fld id="{841F918B-ECB3-4D27-97C3-E50FA694D84D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PPT: zmínka - existuje nástroj Designer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"/>
          <a:stretch/>
        </p:blipFill>
        <p:spPr>
          <a:xfrm>
            <a:off x="310562" y="1270000"/>
            <a:ext cx="9330211" cy="5506186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90663" y="244475"/>
            <a:ext cx="683339" cy="365125"/>
          </a:xfrm>
        </p:spPr>
        <p:txBody>
          <a:bodyPr/>
          <a:lstStyle/>
          <a:p>
            <a:fld id="{841F918B-ECB3-4D27-97C3-E50FA694D84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78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Číslování snímků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"/>
          <a:stretch/>
        </p:blipFill>
        <p:spPr>
          <a:xfrm>
            <a:off x="227001" y="1271994"/>
            <a:ext cx="8667694" cy="513232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7666" r="6659"/>
          <a:stretch/>
        </p:blipFill>
        <p:spPr>
          <a:xfrm>
            <a:off x="9005836" y="987552"/>
            <a:ext cx="2987690" cy="541676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90663" y="244475"/>
            <a:ext cx="683339" cy="365125"/>
          </a:xfrm>
        </p:spPr>
        <p:txBody>
          <a:bodyPr/>
          <a:lstStyle/>
          <a:p>
            <a:fld id="{841F918B-ECB3-4D27-97C3-E50FA694D84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47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Popisky grafů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43195"/>
              </p:ext>
            </p:extLst>
          </p:nvPr>
        </p:nvGraphicFramePr>
        <p:xfrm>
          <a:off x="5143986" y="3308683"/>
          <a:ext cx="7048014" cy="373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Graf" r:id="rId3" imgW="4867275" imgH="2581275" progId="Excel.Chart.8">
                  <p:embed/>
                </p:oleObj>
              </mc:Choice>
              <mc:Fallback>
                <p:oleObj name="Graf" r:id="rId3" imgW="4867275" imgH="2581275" progId="Excel.Chart.8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986" y="3308683"/>
                        <a:ext cx="7048014" cy="3737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obsah 2"/>
          <p:cNvSpPr txBox="1">
            <a:spLocks/>
          </p:cNvSpPr>
          <p:nvPr/>
        </p:nvSpPr>
        <p:spPr>
          <a:xfrm>
            <a:off x="677334" y="1930400"/>
            <a:ext cx="3549226" cy="1378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Velké popisky grafů</a:t>
            </a:r>
          </a:p>
          <a:p>
            <a:r>
              <a:rPr lang="cs-CZ" sz="2400" dirty="0"/>
              <a:t>Na velikosti záleží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096197"/>
              </p:ext>
            </p:extLst>
          </p:nvPr>
        </p:nvGraphicFramePr>
        <p:xfrm>
          <a:off x="5550568" y="-112294"/>
          <a:ext cx="6641432" cy="3609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Graf" r:id="rId5" imgW="4934062" imgH="2705212" progId="Excel.Chart.8">
                  <p:embed/>
                </p:oleObj>
              </mc:Choice>
              <mc:Fallback>
                <p:oleObj name="Graf" r:id="rId5" imgW="4934062" imgH="2705212" progId="Excel.Chart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568" y="-112294"/>
                        <a:ext cx="6641432" cy="3609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29614" y="0"/>
            <a:ext cx="683339" cy="365125"/>
          </a:xfrm>
        </p:spPr>
        <p:txBody>
          <a:bodyPr/>
          <a:lstStyle/>
          <a:p>
            <a:fld id="{841F918B-ECB3-4D27-97C3-E50FA694D84D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5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Kyseliny PPT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494" y="1584960"/>
            <a:ext cx="8039946" cy="50393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 dirty="0"/>
              <a:t>mluvit dostatečně </a:t>
            </a:r>
            <a:r>
              <a:rPr lang="cs-CZ" sz="2400" dirty="0" smtClean="0"/>
              <a:t>nahlas</a:t>
            </a:r>
          </a:p>
          <a:p>
            <a:r>
              <a:rPr lang="cs-CZ" sz="2400" dirty="0"/>
              <a:t>hlídat si čas</a:t>
            </a:r>
          </a:p>
          <a:p>
            <a:r>
              <a:rPr lang="cs-CZ" sz="2400" dirty="0" smtClean="0"/>
              <a:t>oční </a:t>
            </a:r>
            <a:r>
              <a:rPr lang="cs-CZ" sz="2400" dirty="0"/>
              <a:t>kontakt s publikem, ne s plátnem</a:t>
            </a:r>
          </a:p>
          <a:p>
            <a:r>
              <a:rPr lang="cs-CZ" sz="2400" dirty="0"/>
              <a:t>vyvarovat se kroužení s ukazovátkem</a:t>
            </a:r>
          </a:p>
          <a:p>
            <a:r>
              <a:rPr lang="cs-CZ" sz="2400" dirty="0"/>
              <a:t>zohlednit </a:t>
            </a:r>
            <a:r>
              <a:rPr lang="cs-CZ" sz="2400" dirty="0" smtClean="0"/>
              <a:t>publikum</a:t>
            </a:r>
          </a:p>
          <a:p>
            <a:r>
              <a:rPr lang="cs-CZ" sz="2400" dirty="0" smtClean="0"/>
              <a:t>pohodlné </a:t>
            </a:r>
            <a:r>
              <a:rPr lang="cs-CZ" sz="2400" dirty="0"/>
              <a:t>(nicméně vhodné) oblečení</a:t>
            </a:r>
          </a:p>
          <a:p>
            <a:r>
              <a:rPr lang="cs-CZ" sz="2400" dirty="0" smtClean="0"/>
              <a:t>vtipy </a:t>
            </a:r>
            <a:r>
              <a:rPr lang="cs-CZ" sz="2400" dirty="0"/>
              <a:t>jsou osvěžující, ale opatrně</a:t>
            </a:r>
          </a:p>
          <a:p>
            <a:r>
              <a:rPr lang="cs-CZ" sz="2400" dirty="0"/>
              <a:t>Je užitečné znát předem prostor, vyzkoušet funkčnost prezentace, zejména animací, videí apod. 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90663" y="244475"/>
            <a:ext cx="683339" cy="365125"/>
          </a:xfrm>
        </p:spPr>
        <p:txBody>
          <a:bodyPr/>
          <a:lstStyle/>
          <a:p>
            <a:fld id="{841F918B-ECB3-4D27-97C3-E50FA694D84D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Existují i jiné nástroje než PowerPoint – např. </a:t>
            </a:r>
            <a:r>
              <a:rPr lang="cs-CZ" sz="2400" dirty="0" err="1" smtClean="0"/>
              <a:t>Prezi</a:t>
            </a:r>
            <a:endParaRPr lang="cs-CZ" sz="2400" dirty="0"/>
          </a:p>
          <a:p>
            <a:r>
              <a:rPr lang="cs-CZ" sz="2400" dirty="0"/>
              <a:t>Minutový řečník – placený kurz</a:t>
            </a:r>
          </a:p>
          <a:p>
            <a:r>
              <a:rPr lang="cs-CZ" sz="2400" dirty="0"/>
              <a:t>množství odkazů na </a:t>
            </a:r>
            <a:r>
              <a:rPr lang="cs-CZ" sz="2400" dirty="0" smtClean="0"/>
              <a:t>internetu – seduo.cz</a:t>
            </a:r>
            <a:r>
              <a:rPr lang="cs-CZ" sz="2400" dirty="0"/>
              <a:t>, </a:t>
            </a:r>
            <a:r>
              <a:rPr lang="cs-CZ" sz="2400" dirty="0" err="1" smtClean="0"/>
              <a:t>TedEx</a:t>
            </a:r>
            <a:r>
              <a:rPr lang="cs-CZ" sz="2400" dirty="0" smtClean="0"/>
              <a:t>…</a:t>
            </a:r>
            <a:endParaRPr lang="cs-CZ" sz="2400" dirty="0"/>
          </a:p>
          <a:p>
            <a:pPr lvl="1"/>
            <a:r>
              <a:rPr lang="cs-CZ" sz="2200" dirty="0"/>
              <a:t>vybírejte si jen to relevantní pro vás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90663" y="244475"/>
            <a:ext cx="683339" cy="365125"/>
          </a:xfrm>
        </p:spPr>
        <p:txBody>
          <a:bodyPr/>
          <a:lstStyle/>
          <a:p>
            <a:fld id="{841F918B-ECB3-4D27-97C3-E50FA694D84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34035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1183</TotalTime>
  <Words>262</Words>
  <Application>Microsoft Office PowerPoint</Application>
  <PresentationFormat>Širokoúhlá obrazovka</PresentationFormat>
  <Paragraphs>53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Fazeta</vt:lpstr>
      <vt:lpstr>Graf</vt:lpstr>
      <vt:lpstr>PowerPoint: vychytávky dynamického dua</vt:lpstr>
      <vt:lpstr>Prezentace aplikace PowerPoint</vt:lpstr>
      <vt:lpstr>Zásady PPT prezentace</vt:lpstr>
      <vt:lpstr>Zásady PPT prezentace</vt:lpstr>
      <vt:lpstr>PPT: zmínka - existuje nástroj Designer</vt:lpstr>
      <vt:lpstr>Číslování snímků</vt:lpstr>
      <vt:lpstr>Popisky grafů</vt:lpstr>
      <vt:lpstr>Kyseliny PPT prezentace</vt:lpstr>
      <vt:lpstr>Další možnosti</vt:lpstr>
      <vt:lpstr>Pojmenujte si podmínky, které vám vyhovují, a ty si pak zkuste vytvořit! </vt:lpstr>
      <vt:lpstr>Odměna za dobrou prezentaci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 seminář pro bakalářské studenty RCX</dc:title>
  <dc:creator>fiserova</dc:creator>
  <cp:lastModifiedBy>Zounková Radka</cp:lastModifiedBy>
  <cp:revision>80</cp:revision>
  <dcterms:created xsi:type="dcterms:W3CDTF">2018-03-09T13:07:28Z</dcterms:created>
  <dcterms:modified xsi:type="dcterms:W3CDTF">2021-04-22T09:35:34Z</dcterms:modified>
</cp:coreProperties>
</file>