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2" r:id="rId12"/>
    <p:sldId id="284" r:id="rId13"/>
    <p:sldId id="286" r:id="rId14"/>
    <p:sldId id="265" r:id="rId15"/>
    <p:sldId id="266" r:id="rId16"/>
    <p:sldId id="290" r:id="rId17"/>
    <p:sldId id="267" r:id="rId18"/>
    <p:sldId id="268" r:id="rId19"/>
    <p:sldId id="295" r:id="rId20"/>
    <p:sldId id="296" r:id="rId21"/>
    <p:sldId id="298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723701-F38A-A6AD-C652-AD26F6375B99}" v="5" dt="2020-12-07T18:17:22.922"/>
    <p1510:client id="{D53370D3-8793-7C05-FFD0-E785FB8F2A73}" v="414" dt="2020-11-22T20:27:44.0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C74-F5C0-41F0-9BD9-CA727BE4321C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6C5A-70C2-4BC8-A3E7-D58A363519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0767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C74-F5C0-41F0-9BD9-CA727BE4321C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6C5A-70C2-4BC8-A3E7-D58A363519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8485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C74-F5C0-41F0-9BD9-CA727BE4321C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6C5A-70C2-4BC8-A3E7-D58A363519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431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C74-F5C0-41F0-9BD9-CA727BE4321C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6C5A-70C2-4BC8-A3E7-D58A363519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342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C74-F5C0-41F0-9BD9-CA727BE4321C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6C5A-70C2-4BC8-A3E7-D58A363519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882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C74-F5C0-41F0-9BD9-CA727BE4321C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6C5A-70C2-4BC8-A3E7-D58A363519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40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C74-F5C0-41F0-9BD9-CA727BE4321C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6C5A-70C2-4BC8-A3E7-D58A363519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76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C74-F5C0-41F0-9BD9-CA727BE4321C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6C5A-70C2-4BC8-A3E7-D58A363519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0094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C74-F5C0-41F0-9BD9-CA727BE4321C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6C5A-70C2-4BC8-A3E7-D58A363519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946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C74-F5C0-41F0-9BD9-CA727BE4321C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6C5A-70C2-4BC8-A3E7-D58A363519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143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18C74-F5C0-41F0-9BD9-CA727BE4321C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6C5A-70C2-4BC8-A3E7-D58A363519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337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18C74-F5C0-41F0-9BD9-CA727BE4321C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6C5A-70C2-4BC8-A3E7-D58A363519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25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Letní škola chemie – příloha k programu Prezentační workshop – Bizarní obrázky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75" y="1690688"/>
            <a:ext cx="7320049" cy="517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19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948" y="0"/>
            <a:ext cx="4578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81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silnice, exteriér, ulice, budova&#10;&#10;Popis se vygeneroval automaticky.">
            <a:extLst>
              <a:ext uri="{FF2B5EF4-FFF2-40B4-BE49-F238E27FC236}">
                <a16:creationId xmlns:a16="http://schemas.microsoft.com/office/drawing/2014/main" id="{B96724F9-B5D9-48AA-8F07-03067FF43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2" y="1452"/>
            <a:ext cx="12200964" cy="685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8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hora, příroda, skála, vsedě&#10;&#10;Popis se vygeneroval automaticky.">
            <a:extLst>
              <a:ext uri="{FF2B5EF4-FFF2-40B4-BE49-F238E27FC236}">
                <a16:creationId xmlns:a16="http://schemas.microsoft.com/office/drawing/2014/main" id="{F6752570-CEB8-4123-86C9-457C512B0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312" y="5487"/>
            <a:ext cx="4569758" cy="688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41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exteriér, ruční vozík, doprava, plot&#10;&#10;Popis se vygeneroval automaticky.">
            <a:extLst>
              <a:ext uri="{FF2B5EF4-FFF2-40B4-BE49-F238E27FC236}">
                <a16:creationId xmlns:a16="http://schemas.microsoft.com/office/drawing/2014/main" id="{32F21722-90E5-47A2-8158-27E2634F9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724" y="-6723"/>
            <a:ext cx="4558552" cy="68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3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093" y="0"/>
            <a:ext cx="5357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06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02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exteriér, tráva, hora, muž&#10;&#10;Popis se vygeneroval automaticky.">
            <a:extLst>
              <a:ext uri="{FF2B5EF4-FFF2-40B4-BE49-F238E27FC236}">
                <a16:creationId xmlns:a16="http://schemas.microsoft.com/office/drawing/2014/main" id="{2BCF6015-4D56-4BDD-A4B9-564C2FE27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224" y="4483"/>
            <a:ext cx="10206317" cy="684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66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10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31" y="-6518"/>
            <a:ext cx="9872565" cy="686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86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barel, osoba, plavidlo, exteriér&#10;&#10;Popis se vygeneroval automaticky.">
            <a:extLst>
              <a:ext uri="{FF2B5EF4-FFF2-40B4-BE49-F238E27FC236}">
                <a16:creationId xmlns:a16="http://schemas.microsoft.com/office/drawing/2014/main" id="{24F9D3AC-5B82-4D78-B771-625B49AE4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36" y="4482"/>
            <a:ext cx="10239935" cy="684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08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0" y="0"/>
            <a:ext cx="10281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84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pohled, okno, viděno, zrcadlo&#10;&#10;Popis se vygeneroval automaticky.">
            <a:extLst>
              <a:ext uri="{FF2B5EF4-FFF2-40B4-BE49-F238E27FC236}">
                <a16:creationId xmlns:a16="http://schemas.microsoft.com/office/drawing/2014/main" id="{9AC4B1B1-3C10-4B5A-BB9E-FF5091202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724" y="-6723"/>
            <a:ext cx="4558552" cy="68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29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budova, interiér, okno, město&#10;&#10;Popis se vygeneroval automaticky.">
            <a:extLst>
              <a:ext uri="{FF2B5EF4-FFF2-40B4-BE49-F238E27FC236}">
                <a16:creationId xmlns:a16="http://schemas.microsoft.com/office/drawing/2014/main" id="{6BBDC5AF-6D04-47DC-8626-3BA90D5BD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106" y="4482"/>
            <a:ext cx="4524934" cy="68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14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20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37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86" y="0"/>
            <a:ext cx="9071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9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9" y="0"/>
            <a:ext cx="11169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99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8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139" y="0"/>
            <a:ext cx="4541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33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948" y="0"/>
            <a:ext cx="4578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65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12</Words>
  <Application>Microsoft Office PowerPoint</Application>
  <PresentationFormat>Širokoúhlá obrazovka</PresentationFormat>
  <Paragraphs>1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Letní škola chemie – příloha k programu Prezentační workshop – Bizarní obrázky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Petra Fišerová</dc:creator>
  <cp:lastModifiedBy>Dražan Sven</cp:lastModifiedBy>
  <cp:revision>6</cp:revision>
  <dcterms:created xsi:type="dcterms:W3CDTF">2019-07-09T17:22:42Z</dcterms:created>
  <dcterms:modified xsi:type="dcterms:W3CDTF">2021-04-30T17:57:51Z</dcterms:modified>
</cp:coreProperties>
</file>