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0"/>
  </p:notesMasterIdLst>
  <p:sldIdLst>
    <p:sldId id="256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embeddedFontLst>
    <p:embeddedFont>
      <p:font typeface="Garamond" panose="02020404030301010803" pitchFamily="18" charset="0"/>
      <p:regular r:id="rId11"/>
      <p:bold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rVjNlDVj8fMJ8iGXTdXWs91wz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83540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915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06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1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28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43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8be300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8be300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191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82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9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9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Google Shape;20;p9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9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9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" name="Google Shape;23;p9"/>
          <p:cNvSpPr txBox="1"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800"/>
              <a:buFont typeface="Garamond"/>
              <a:buNone/>
              <a:defRPr sz="6800" b="0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dt" idx="10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ftr" idx="11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 rot="5400000">
            <a:off x="4171188" y="-1001268"/>
            <a:ext cx="3849624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" name="Google Shape;59;p11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Garamond"/>
              <a:buNone/>
              <a:defRPr sz="6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4" name="Google Shape;64;p11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65;p11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66;p11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2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3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4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dt" idx="10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CE93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Google Shape;7;p7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Garamond"/>
              <a:buNone/>
              <a:defRPr sz="4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sz="4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"/>
          <p:cNvPicPr preferRelativeResize="0"/>
          <p:nvPr/>
        </p:nvPicPr>
        <p:blipFill rotWithShape="1">
          <a:blip r:embed="rId3">
            <a:alphaModFix/>
          </a:blip>
          <a:srcRect l="26558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"/>
          <p:cNvSpPr/>
          <p:nvPr/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"/>
          <p:cNvSpPr/>
          <p:nvPr/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"/>
          <p:cNvSpPr txBox="1"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</a:pPr>
            <a:r>
              <a:rPr lang="cs-CZ" sz="3600">
                <a:solidFill>
                  <a:schemeClr val="lt1"/>
                </a:solidFill>
              </a:rPr>
              <a:t>PŘEDSTAVENÍ STUDIE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34" name="Google Shape;134;p1"/>
          <p:cNvSpPr txBox="1">
            <a:spLocks noGrp="1"/>
          </p:cNvSpPr>
          <p:nvPr>
            <p:ph type="subTitle" idx="1"/>
          </p:nvPr>
        </p:nvSpPr>
        <p:spPr>
          <a:xfrm>
            <a:off x="434284" y="4731476"/>
            <a:ext cx="3793642" cy="97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>
                <a:solidFill>
                  <a:schemeClr val="lt1"/>
                </a:solidFill>
              </a:rPr>
              <a:t>Mgr. Barbora Nežiková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5" y="540085"/>
            <a:ext cx="8193399" cy="57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3">
            <a:alphaModFix/>
          </a:blip>
          <a:srcRect r="4767" b="3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/>
          <p:nvPr/>
        </p:nvSpPr>
        <p:spPr>
          <a:xfrm>
            <a:off x="4230879" y="237744"/>
            <a:ext cx="7711563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 txBox="1"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cs-CZ"/>
              <a:t>Design kampaně</a:t>
            </a:r>
            <a:endParaRPr/>
          </a:p>
        </p:txBody>
      </p:sp>
      <p:sp>
        <p:nvSpPr>
          <p:cNvPr id="144" name="Google Shape;144;p2"/>
          <p:cNvSpPr txBox="1">
            <a:spLocks noGrp="1"/>
          </p:cNvSpPr>
          <p:nvPr>
            <p:ph type="body" idx="1"/>
          </p:nvPr>
        </p:nvSpPr>
        <p:spPr>
          <a:xfrm>
            <a:off x="4965192" y="2386584"/>
            <a:ext cx="6280826" cy="364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◦"/>
            </a:pPr>
            <a:r>
              <a:rPr lang="cs-CZ" sz="2800"/>
              <a:t>Pasivní vzorkování ovzduší</a:t>
            </a:r>
            <a:endParaRPr/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</a:pPr>
            <a:r>
              <a:rPr lang="cs-CZ" sz="2400"/>
              <a:t>Sorpce látek na polyuretanovou pěnu</a:t>
            </a:r>
            <a:endParaRPr/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</a:pPr>
            <a:r>
              <a:rPr lang="cs-CZ" sz="2400"/>
              <a:t>Vzorkovací perioda - 28 dní</a:t>
            </a:r>
            <a:endParaRPr/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</a:pPr>
            <a:r>
              <a:rPr lang="cs-CZ" sz="2400"/>
              <a:t>Přepočet koncentrace (ng/m</a:t>
            </a:r>
            <a:r>
              <a:rPr lang="cs-CZ" sz="2400" baseline="30000"/>
              <a:t>3</a:t>
            </a:r>
            <a:r>
              <a:rPr lang="cs-CZ" sz="2400"/>
              <a:t>)</a:t>
            </a:r>
            <a:endParaRPr/>
          </a:p>
          <a:p>
            <a:pPr marL="182880" lvl="0" indent="-50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18288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1" indent="-812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cs-CZ"/>
              <a:t>Design experimentu</a:t>
            </a:r>
            <a:endParaRPr/>
          </a:p>
        </p:txBody>
      </p:sp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836459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◦"/>
            </a:pPr>
            <a:r>
              <a:rPr lang="cs-CZ" sz="2800"/>
              <a:t>Vzorkovací lokality</a:t>
            </a:r>
            <a:endParaRPr/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</a:pPr>
            <a:r>
              <a:rPr lang="cs-CZ" sz="2400"/>
              <a:t>Venkovní - Ostrava-Přívoz, Ostrava-Petřkovice, Opava-pole, VIDA, Vápenná-Jeseník</a:t>
            </a:r>
            <a:endParaRPr/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</a:pPr>
            <a:r>
              <a:rPr lang="cs-CZ" sz="2400"/>
              <a:t>Vnitřní - Ostrava-Přívoz, Opava-garáž, VIDA</a:t>
            </a:r>
            <a:endParaRPr sz="1800"/>
          </a:p>
        </p:txBody>
      </p:sp>
      <p:pic>
        <p:nvPicPr>
          <p:cNvPr id="151" name="Google Shape;151;p3" descr="Obsah obrázku text, mapa&#10;&#10;Popis se vygeneroval automaticky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5343" y="1809392"/>
            <a:ext cx="5936875" cy="4505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cs-CZ"/>
              <a:t>Zpracování</a:t>
            </a:r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868680" y="2386584"/>
            <a:ext cx="6742003" cy="364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◦"/>
            </a:pPr>
            <a:r>
              <a:rPr lang="cs-CZ" sz="2800" dirty="0"/>
              <a:t>Extrakce látek ze vzorkovacího disku</a:t>
            </a:r>
            <a:endParaRPr dirty="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cs-CZ" sz="2800" dirty="0"/>
              <a:t>Přečištění vzorku</a:t>
            </a:r>
            <a:endParaRPr dirty="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cs-CZ" sz="2800" dirty="0"/>
              <a:t>Měření s využitím </a:t>
            </a:r>
            <a:r>
              <a:rPr lang="cs-CZ" sz="2800" dirty="0" smtClean="0"/>
              <a:t>plynového </a:t>
            </a:r>
            <a:r>
              <a:rPr lang="cs-CZ" sz="2800" dirty="0"/>
              <a:t>chromatografu </a:t>
            </a:r>
            <a:r>
              <a:rPr lang="cs-CZ" sz="2800" dirty="0" smtClean="0"/>
              <a:t> s hmotnostním </a:t>
            </a:r>
            <a:r>
              <a:rPr lang="cs-CZ" sz="2800" dirty="0"/>
              <a:t>spektrometrem</a:t>
            </a:r>
            <a:endParaRPr dirty="0"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cs-CZ" sz="2800" dirty="0"/>
              <a:t>Kontrola práce</a:t>
            </a:r>
            <a:endParaRPr dirty="0"/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</a:pPr>
            <a:r>
              <a:rPr lang="cs-CZ" sz="2400" dirty="0" err="1"/>
              <a:t>Blank</a:t>
            </a:r>
            <a:r>
              <a:rPr lang="cs-CZ" sz="2400" dirty="0"/>
              <a:t> (slepý vzorek)</a:t>
            </a:r>
            <a:endParaRPr dirty="0"/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</a:pPr>
            <a:r>
              <a:rPr lang="cs-CZ" sz="2400" dirty="0"/>
              <a:t>Standard</a:t>
            </a:r>
            <a:endParaRPr dirty="0"/>
          </a:p>
        </p:txBody>
      </p:sp>
      <p:pic>
        <p:nvPicPr>
          <p:cNvPr id="161" name="Google Shape;161;p4" descr="Obsah obrázku interiér, osoba, nemocniční pokoj, žena&#10;&#10;Popis byl vytvořen automaticky"/>
          <p:cNvPicPr preferRelativeResize="0"/>
          <p:nvPr/>
        </p:nvPicPr>
        <p:blipFill rotWithShape="1">
          <a:blip r:embed="rId3">
            <a:alphaModFix/>
          </a:blip>
          <a:srcRect l="3190" r="-2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c8be300cb_0_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Závěrečná poznámka</a:t>
            </a:r>
            <a:endParaRPr/>
          </a:p>
        </p:txBody>
      </p:sp>
      <p:sp>
        <p:nvSpPr>
          <p:cNvPr id="167" name="Google Shape;167;g8c8be300cb_0_5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cs-CZ" sz="2800"/>
              <a:t>Část měřených látek je regulováno Stockholmskou úmluvou.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cs-CZ"/>
              <a:t>Děkuji za pozornost!</a:t>
            </a:r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5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3124"/>
      </a:dk2>
      <a:lt2>
        <a:srgbClr val="E2E8E3"/>
      </a:lt2>
      <a:accent1>
        <a:srgbClr val="AF4DC3"/>
      </a:accent1>
      <a:accent2>
        <a:srgbClr val="B13B94"/>
      </a:accent2>
      <a:accent3>
        <a:srgbClr val="C34D75"/>
      </a:accent3>
      <a:accent4>
        <a:srgbClr val="B13F3B"/>
      </a:accent4>
      <a:accent5>
        <a:srgbClr val="C3824D"/>
      </a:accent5>
      <a:accent6>
        <a:srgbClr val="B1A23B"/>
      </a:accent6>
      <a:hlink>
        <a:srgbClr val="997F33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3124"/>
      </a:dk2>
      <a:lt2>
        <a:srgbClr val="E2E8E3"/>
      </a:lt2>
      <a:accent1>
        <a:srgbClr val="AF4DC3"/>
      </a:accent1>
      <a:accent2>
        <a:srgbClr val="B13B94"/>
      </a:accent2>
      <a:accent3>
        <a:srgbClr val="C34D75"/>
      </a:accent3>
      <a:accent4>
        <a:srgbClr val="B13F3B"/>
      </a:accent4>
      <a:accent5>
        <a:srgbClr val="C3824D"/>
      </a:accent5>
      <a:accent6>
        <a:srgbClr val="B1A23B"/>
      </a:accent6>
      <a:hlink>
        <a:srgbClr val="997F33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</Words>
  <Application>Microsoft Office PowerPoint</Application>
  <PresentationFormat>Širokoúhlá obrazovka</PresentationFormat>
  <Paragraphs>22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Garamond</vt:lpstr>
      <vt:lpstr>SavonVTI</vt:lpstr>
      <vt:lpstr>SavonVTI</vt:lpstr>
      <vt:lpstr>PŘEDSTAVENÍ STUDIE</vt:lpstr>
      <vt:lpstr>Prezentace aplikace PowerPoint</vt:lpstr>
      <vt:lpstr>Design kampaně</vt:lpstr>
      <vt:lpstr>Design experimentu</vt:lpstr>
      <vt:lpstr>Zpracování</vt:lpstr>
      <vt:lpstr>Závěrečná poznámka</vt:lpstr>
      <vt:lpstr>Děkuji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STUDIE</dc:title>
  <dc:creator>Barbora Nežiková</dc:creator>
  <cp:lastModifiedBy>Zounková Radka</cp:lastModifiedBy>
  <cp:revision>3</cp:revision>
  <dcterms:created xsi:type="dcterms:W3CDTF">2019-07-11T20:36:22Z</dcterms:created>
  <dcterms:modified xsi:type="dcterms:W3CDTF">2021-04-07T07:28:23Z</dcterms:modified>
</cp:coreProperties>
</file>