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Maven Pro" panose="020B0604020202020204" charset="-18"/>
      <p:regular r:id="rId19"/>
      <p:bold r:id="rId20"/>
    </p:embeddedFont>
    <p:embeddedFont>
      <p:font typeface="Nunito" panose="020B0604020202020204" charset="-18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9366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305509679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305509679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964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5305509679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5305509679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637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e6de23ea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e6de23ea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709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e6de23ea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e6de23ea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523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8e6de23ea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8e6de23ea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78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e6de23ea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e6de23ea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36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8e70a7185b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8e70a7185b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30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305509679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305509679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/>
            </a:r>
            <a:br>
              <a:rPr lang="c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947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305509679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305509679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9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305509679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305509679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26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305509679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305509679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636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305509679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305509679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67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305509679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305509679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696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305509679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305509679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330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305509679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5305509679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38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56" name="Google Shape;56;p14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57" name="Google Shape;57;p14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14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59;p14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60" name="Google Shape;60;p14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14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64" name="Google Shape;64;p14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14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69" name="Google Shape;69;p14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74;p14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75" name="Google Shape;75;p14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77;p14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78" name="Google Shape;78;p14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14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" name="Google Shape;82;p14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83" name="Google Shape;83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" name="Google Shape;85;p14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5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96" name="Google Shape;96;p1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97" name="Google Shape;97;p15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" name="Google Shape;99;p15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00" name="Google Shape;100;p1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" name="Google Shape;103;p15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04" name="Google Shape;104;p15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" name="Google Shape;108;p15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109" name="Google Shape;109;p15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10" name="Google Shape;110;p1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15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13" name="Google Shape;113;p15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1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15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22" name="Google Shape;122;p15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7" name="Google Shape;127;p15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1" name="Google Shape;131;p1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8" name="Google Shape;138;p1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46" name="Google Shape;146;p1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52" name="Google Shape;152;p1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0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59" name="Google Shape;159;p20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60" name="Google Shape;160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20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64" name="Google Shape;164;p20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20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68" name="Google Shape;168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74" name="Google Shape;174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2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82" name="Google Shape;182;p2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3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88" name="Google Shape;188;p23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89" name="Google Shape;189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23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94" name="Google Shape;194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" name="Google Shape;199;p23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200" name="Google Shape;200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04;p23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205" name="Google Shape;205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2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209" name="Google Shape;209;p23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23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15" name="Google Shape;215;p23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23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20" name="Google Shape;220;p23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23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24" name="Google Shape;224;p23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23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30" name="Google Shape;230;p23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23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35" name="Google Shape;235;p23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23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40" name="Google Shape;240;p23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23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44" name="Google Shape;244;p23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2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49" name="Google Shape;249;p23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p23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54" name="Google Shape;254;p23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23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60" name="Google Shape;260;p23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" name="Google Shape;264;p23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65" name="Google Shape;265;p23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69" name="Google Shape;269;p23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" name="Google Shape;273;p23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74" name="Google Shape;274;p23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9" name="Google Shape;279;p23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80" name="Google Shape;280;p23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" name="Google Shape;284;p23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85" name="Google Shape;285;p23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2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89" name="Google Shape;289;p23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23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95" name="Google Shape;295;p23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" name="Google Shape;299;p23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300" name="Google Shape;300;p23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23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305" name="Google Shape;305;p23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8" name="Google Shape;308;p2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309" name="Google Shape;309;p23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3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" name="Google Shape;313;p23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23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2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ladychemikcr.cz/wp-content/uploads/brno_logo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>
            <a:spLocks noGrp="1"/>
          </p:cNvSpPr>
          <p:nvPr>
            <p:ph type="ctrTitle"/>
          </p:nvPr>
        </p:nvSpPr>
        <p:spPr>
          <a:xfrm>
            <a:off x="771250" y="215838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Konference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 factoX 2020</a:t>
            </a:r>
            <a:endParaRPr/>
          </a:p>
        </p:txBody>
      </p:sp>
      <p:sp>
        <p:nvSpPr>
          <p:cNvPr id="323" name="Google Shape;323;p25"/>
          <p:cNvSpPr txBox="1">
            <a:spLocks noGrp="1"/>
          </p:cNvSpPr>
          <p:nvPr>
            <p:ph type="subTitle" idx="1"/>
          </p:nvPr>
        </p:nvSpPr>
        <p:spPr>
          <a:xfrm>
            <a:off x="665750" y="2191725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Prezentace výsledků analýzy vzduchu účastníky týdenního workshopu De factoX</a:t>
            </a:r>
            <a:endParaRPr/>
          </a:p>
        </p:txBody>
      </p:sp>
      <p:pic>
        <p:nvPicPr>
          <p:cNvPr id="324" name="Google Shape;3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15404"/>
            <a:ext cx="9143999" cy="202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3800" y="-12"/>
            <a:ext cx="1600200" cy="10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10</a:t>
            </a:fld>
            <a:endParaRPr/>
          </a:p>
        </p:txBody>
      </p:sp>
      <p:pic>
        <p:nvPicPr>
          <p:cNvPr id="390" name="Google Shape;3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4241459" cy="282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4"/>
          <p:cNvPicPr preferRelativeResize="0"/>
          <p:nvPr/>
        </p:nvPicPr>
        <p:blipFill rotWithShape="1">
          <a:blip r:embed="rId4">
            <a:alphaModFix/>
          </a:blip>
          <a:srcRect t="13171"/>
          <a:stretch/>
        </p:blipFill>
        <p:spPr>
          <a:xfrm>
            <a:off x="4875200" y="2888400"/>
            <a:ext cx="3738752" cy="216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4"/>
          <p:cNvPicPr preferRelativeResize="0"/>
          <p:nvPr/>
        </p:nvPicPr>
        <p:blipFill rotWithShape="1">
          <a:blip r:embed="rId5">
            <a:alphaModFix/>
          </a:blip>
          <a:srcRect l="19697" t="28681" r="14182" b="12879"/>
          <a:stretch/>
        </p:blipFill>
        <p:spPr>
          <a:xfrm>
            <a:off x="4345150" y="0"/>
            <a:ext cx="4798848" cy="282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588" y="2888399"/>
            <a:ext cx="3246280" cy="216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0" name="Google Shape;4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7" name="Google Shape;4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7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14" name="Google Shape;4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8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1" name="Google Shape;4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9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8" name="Google Shape;4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Pozadí konference De factoX</a:t>
            </a:r>
            <a:endParaRPr/>
          </a:p>
        </p:txBody>
      </p:sp>
      <p:sp>
        <p:nvSpPr>
          <p:cNvPr id="331" name="Google Shape;331;p26"/>
          <p:cNvSpPr txBox="1">
            <a:spLocks noGrp="1"/>
          </p:cNvSpPr>
          <p:nvPr>
            <p:ph type="body" idx="1"/>
          </p:nvPr>
        </p:nvSpPr>
        <p:spPr>
          <a:xfrm>
            <a:off x="1303800" y="1508100"/>
            <a:ext cx="7030500" cy="30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/>
              <a:t>Stejnojmenný týdenní workshop pro žáky středních škol ve VIDA!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800"/>
              <a:t>Projekt VIDA! školám - propojení formálního a neformálního vzdělávání (OP VVV)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800"/>
              <a:t>Partneři: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332" name="Google Shape;332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125" y="2571749"/>
            <a:ext cx="1628350" cy="21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</a:t>
            </a:fld>
            <a:endParaRPr/>
          </a:p>
        </p:txBody>
      </p:sp>
      <p:pic>
        <p:nvPicPr>
          <p:cNvPr id="334" name="Google Shape;33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588" y="3445950"/>
            <a:ext cx="486727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43800" y="-12"/>
            <a:ext cx="1600200" cy="10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</a:t>
            </a:fld>
            <a:endParaRPr/>
          </a:p>
        </p:txBody>
      </p:sp>
      <p:pic>
        <p:nvPicPr>
          <p:cNvPr id="341" name="Google Shape;3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138" y="6462"/>
            <a:ext cx="7697736" cy="513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0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4</a:t>
            </a:fld>
            <a:endParaRPr/>
          </a:p>
        </p:txBody>
      </p:sp>
      <p:pic>
        <p:nvPicPr>
          <p:cNvPr id="348" name="Google Shape;3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125" y="6463"/>
            <a:ext cx="7697746" cy="513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0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5</a:t>
            </a:fld>
            <a:endParaRPr/>
          </a:p>
        </p:txBody>
      </p:sp>
      <p:pic>
        <p:nvPicPr>
          <p:cNvPr id="355" name="Google Shape;3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0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6</a:t>
            </a:fld>
            <a:endParaRPr/>
          </a:p>
        </p:txBody>
      </p:sp>
      <p:pic>
        <p:nvPicPr>
          <p:cNvPr id="362" name="Google Shape;3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0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7</a:t>
            </a:fld>
            <a:endParaRPr/>
          </a:p>
        </p:txBody>
      </p:sp>
      <p:pic>
        <p:nvPicPr>
          <p:cNvPr id="369" name="Google Shape;3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988"/>
            <a:ext cx="7258051" cy="483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0"/>
            <a:ext cx="7715251" cy="514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8</a:t>
            </a:fld>
            <a:endParaRPr/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2501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964" y="751600"/>
            <a:ext cx="5461786" cy="364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9</a:t>
            </a:fld>
            <a:endParaRPr/>
          </a:p>
        </p:txBody>
      </p:sp>
      <p:pic>
        <p:nvPicPr>
          <p:cNvPr id="383" name="Google Shape;3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00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2613" y="896450"/>
            <a:ext cx="5027139" cy="335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Office PowerPoint</Application>
  <PresentationFormat>Předvádění na obrazovce (16:9)</PresentationFormat>
  <Paragraphs>17</Paragraphs>
  <Slides>15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Maven Pro</vt:lpstr>
      <vt:lpstr>Arial</vt:lpstr>
      <vt:lpstr>Nunito</vt:lpstr>
      <vt:lpstr>Simple Light</vt:lpstr>
      <vt:lpstr>Momentum</vt:lpstr>
      <vt:lpstr>Konference  De factoX 2020</vt:lpstr>
      <vt:lpstr>Pozadí konference De factoX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Konference  De factoX 2020</dc:title>
  <dc:creator>Zounková Radka</dc:creator>
  <cp:lastModifiedBy>Zounková Radka</cp:lastModifiedBy>
  <cp:revision>1</cp:revision>
  <dcterms:modified xsi:type="dcterms:W3CDTF">2021-02-10T12:38:51Z</dcterms:modified>
</cp:coreProperties>
</file>