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56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64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57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6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86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4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46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46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38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67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CD7B-0233-41F8-BEE1-B017B51BA87A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62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CD7B-0233-41F8-BEE1-B017B51BA87A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C7B04-F854-466B-B45F-9E82B052C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3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23378" y="1122363"/>
            <a:ext cx="4444621" cy="2387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Noc v království FYCHEBI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64794" y="4026090"/>
            <a:ext cx="4303206" cy="193229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Konstrukční dílna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Nákresy a fotografie k výkladu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úvodní snímek není určen </a:t>
            </a:r>
            <a:br>
              <a:rPr lang="cs-CZ" dirty="0" smtClean="0"/>
            </a:br>
            <a:r>
              <a:rPr lang="cs-CZ" dirty="0" smtClean="0"/>
              <a:t>k promítání žákům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53" y="950628"/>
            <a:ext cx="5276841" cy="48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3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4" b="8027"/>
          <a:stretch/>
        </p:blipFill>
        <p:spPr>
          <a:xfrm>
            <a:off x="2511189" y="631851"/>
            <a:ext cx="7178722" cy="56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7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44" y="538162"/>
            <a:ext cx="8672512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100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</Words>
  <Application>Microsoft Office PowerPoint</Application>
  <PresentationFormat>Širokoúhlá obrazovka</PresentationFormat>
  <Paragraphs>3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Motiv Office</vt:lpstr>
      <vt:lpstr>Noc v království FYCHEBI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 v království FYCHEBI</dc:title>
  <dc:creator>Tomaňová Julie</dc:creator>
  <cp:lastModifiedBy>Krausová Tereza</cp:lastModifiedBy>
  <cp:revision>6</cp:revision>
  <dcterms:created xsi:type="dcterms:W3CDTF">2020-10-15T10:19:15Z</dcterms:created>
  <dcterms:modified xsi:type="dcterms:W3CDTF">2020-11-25T08:13:29Z</dcterms:modified>
</cp:coreProperties>
</file>