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3" r:id="rId4"/>
    <p:sldId id="258" r:id="rId5"/>
    <p:sldId id="262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0046E-F7E0-485B-8A3F-A89D0B61C638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6C04D-EAA6-4290-9EA8-42D32F592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42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6C04D-EAA6-4290-9EA8-42D32F59209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13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56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64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57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6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86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4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46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46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38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67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62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CD7B-0233-41F8-BEE1-B017B51BA87A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3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23378" y="1122363"/>
            <a:ext cx="4444621" cy="2387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Noc v království FYCHEBI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64794" y="4026090"/>
            <a:ext cx="4303206" cy="193229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Experimentální dílna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Nákresy a fotografie k výkladu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úvodní snímek </a:t>
            </a:r>
            <a:r>
              <a:rPr lang="cs-CZ" smtClean="0"/>
              <a:t>není určen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 promítání žákům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53" y="950628"/>
            <a:ext cx="5276841" cy="48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3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91" y="1732643"/>
            <a:ext cx="2482850" cy="3015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008" y="988375"/>
            <a:ext cx="2251881" cy="4503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9892" y="665499"/>
            <a:ext cx="1652956" cy="1760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9841" y="2805250"/>
            <a:ext cx="3546059" cy="3199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294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9703" y="1188609"/>
            <a:ext cx="5696183" cy="4272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292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4" r="8776"/>
          <a:stretch/>
        </p:blipFill>
        <p:spPr>
          <a:xfrm>
            <a:off x="3573108" y="282905"/>
            <a:ext cx="4833911" cy="61798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594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488" y="1304406"/>
            <a:ext cx="4300438" cy="4300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ázek 4" descr="KostkovÃ½ Cukr, Cukr, Kostky, BÃ­lÃ¡, MilÃ©, Candy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3220" r="8261" b="5637"/>
          <a:stretch/>
        </p:blipFill>
        <p:spPr bwMode="auto">
          <a:xfrm>
            <a:off x="6564574" y="1340963"/>
            <a:ext cx="4380930" cy="4263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17105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7</Words>
  <Application>Microsoft Office PowerPoint</Application>
  <PresentationFormat>Širokoúhlá obrazovka</PresentationFormat>
  <Paragraphs>4</Paragraphs>
  <Slides>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Noc v království FYCHEBI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 v království FYCHEBI</dc:title>
  <dc:creator>Tomaňová Julie</dc:creator>
  <cp:lastModifiedBy>Krausová Tereza</cp:lastModifiedBy>
  <cp:revision>9</cp:revision>
  <dcterms:created xsi:type="dcterms:W3CDTF">2020-10-15T10:19:15Z</dcterms:created>
  <dcterms:modified xsi:type="dcterms:W3CDTF">2020-11-25T13:40:18Z</dcterms:modified>
</cp:coreProperties>
</file>