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3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0046E-F7E0-485B-8A3F-A89D0B61C63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6C04D-EAA6-4290-9EA8-42D32F59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2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56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4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5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86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6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3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67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6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CD7B-0233-41F8-BEE1-B017B51BA87A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23378" y="1122363"/>
            <a:ext cx="4444621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Noc v království FYCHEBI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64794" y="4026090"/>
            <a:ext cx="4303206" cy="19322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Argumentační aktivita</a:t>
            </a:r>
            <a:br>
              <a:rPr lang="cs-CZ" dirty="0"/>
            </a:br>
            <a:endParaRPr lang="cs-CZ" dirty="0"/>
          </a:p>
          <a:p>
            <a:r>
              <a:rPr lang="cs-CZ" dirty="0"/>
              <a:t>Zadání a příklad</a:t>
            </a:r>
            <a:br>
              <a:rPr lang="cs-CZ" dirty="0"/>
            </a:br>
            <a:br>
              <a:rPr lang="cs-CZ" dirty="0"/>
            </a:br>
            <a:r>
              <a:rPr lang="cs-CZ" dirty="0"/>
              <a:t>úvodní snímek není určen </a:t>
            </a:r>
            <a:br>
              <a:rPr lang="cs-CZ" dirty="0"/>
            </a:br>
            <a:r>
              <a:rPr lang="cs-CZ" dirty="0"/>
              <a:t>k promítání žákům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3" y="950628"/>
            <a:ext cx="5276841" cy="4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3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1356" y="374551"/>
            <a:ext cx="458535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cs-CZ" sz="5400" dirty="0">
                <a:latin typeface="NimbusSan" panose="00000500000000000000" pitchFamily="50" charset="-18"/>
              </a:rPr>
              <a:t>ZADÁNÍ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746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NimbusSan" panose="00000500000000000000" pitchFamily="50" charset="-18"/>
              </a:rPr>
              <a:t>Jde o to vymyslet vylepšení stroje, který si vyberete (máte na výběr ze dvou zadání).</a:t>
            </a:r>
            <a:br>
              <a:rPr lang="cs-CZ" dirty="0">
                <a:latin typeface="NimbusSan" panose="00000500000000000000" pitchFamily="50" charset="-18"/>
              </a:rPr>
            </a:br>
            <a:endParaRPr lang="cs-CZ" dirty="0">
              <a:latin typeface="NimbusSan" panose="00000500000000000000" pitchFamily="50" charset="-18"/>
            </a:endParaRPr>
          </a:p>
          <a:p>
            <a:r>
              <a:rPr lang="cs-CZ" dirty="0">
                <a:latin typeface="NimbusSan" panose="00000500000000000000" pitchFamily="50" charset="-18"/>
              </a:rPr>
              <a:t>Svůj návrh nakreslete a popište na arch.</a:t>
            </a:r>
            <a:br>
              <a:rPr lang="cs-CZ" dirty="0">
                <a:latin typeface="NimbusSan" panose="00000500000000000000" pitchFamily="50" charset="-18"/>
              </a:rPr>
            </a:br>
            <a:endParaRPr lang="cs-CZ" dirty="0">
              <a:latin typeface="NimbusSan" panose="00000500000000000000" pitchFamily="50" charset="-18"/>
            </a:endParaRPr>
          </a:p>
          <a:p>
            <a:r>
              <a:rPr lang="cs-CZ" dirty="0">
                <a:latin typeface="NimbusSan" panose="00000500000000000000" pitchFamily="50" charset="-18"/>
              </a:rPr>
              <a:t>Pracujte v týmu.</a:t>
            </a:r>
            <a:br>
              <a:rPr lang="cs-CZ" dirty="0">
                <a:latin typeface="NimbusSan" panose="00000500000000000000" pitchFamily="50" charset="-18"/>
              </a:rPr>
            </a:br>
            <a:endParaRPr lang="cs-CZ" dirty="0">
              <a:latin typeface="NimbusSan" panose="00000500000000000000" pitchFamily="50" charset="-18"/>
            </a:endParaRPr>
          </a:p>
          <a:p>
            <a:r>
              <a:rPr lang="cs-CZ" dirty="0">
                <a:latin typeface="NimbusSan" panose="00000500000000000000" pitchFamily="50" charset="-18"/>
              </a:rPr>
              <a:t>Máte na to </a:t>
            </a:r>
            <a:r>
              <a:rPr lang="cs-CZ" b="1" dirty="0">
                <a:solidFill>
                  <a:srgbClr val="FF0000"/>
                </a:solidFill>
                <a:latin typeface="NimbusSan" panose="00000500000000000000" pitchFamily="50" charset="-18"/>
              </a:rPr>
              <a:t>30</a:t>
            </a:r>
            <a:r>
              <a:rPr lang="cs-CZ" dirty="0">
                <a:latin typeface="NimbusSan" panose="00000500000000000000" pitchFamily="50" charset="-18"/>
              </a:rPr>
              <a:t> minut!</a:t>
            </a:r>
            <a:br>
              <a:rPr lang="cs-CZ" dirty="0">
                <a:latin typeface="NimbusSan" panose="00000500000000000000" pitchFamily="50" charset="-18"/>
              </a:rPr>
            </a:br>
            <a:endParaRPr lang="cs-CZ" dirty="0">
              <a:latin typeface="NimbusSan" panose="00000500000000000000" pitchFamily="50" charset="-18"/>
            </a:endParaRPr>
          </a:p>
          <a:p>
            <a:r>
              <a:rPr lang="cs-CZ" dirty="0">
                <a:latin typeface="NimbusSan" panose="00000500000000000000" pitchFamily="50" charset="-18"/>
              </a:rPr>
              <a:t>Co potom? Pak přijde řada na </a:t>
            </a:r>
            <a:r>
              <a:rPr lang="cs-CZ" b="1" dirty="0">
                <a:latin typeface="NimbusSan" panose="00000500000000000000" pitchFamily="50" charset="-18"/>
              </a:rPr>
              <a:t>představování návrhů svým spolužákům a odborné porotě z Institutu</a:t>
            </a:r>
            <a:r>
              <a:rPr lang="cs-CZ" dirty="0">
                <a:latin typeface="NimbusSan" panose="00000500000000000000" pitchFamily="50" charset="-18"/>
              </a:rPr>
              <a:t>. </a:t>
            </a:r>
            <a:br>
              <a:rPr lang="cs-CZ" dirty="0">
                <a:latin typeface="NimbusSan" panose="00000500000000000000" pitchFamily="50" charset="-18"/>
              </a:rPr>
            </a:br>
            <a:endParaRPr lang="cs-CZ" dirty="0">
              <a:latin typeface="NimbusSan" panose="00000500000000000000" pitchFamily="50" charset="-18"/>
            </a:endParaRPr>
          </a:p>
          <a:p>
            <a:r>
              <a:rPr lang="cs-CZ" dirty="0">
                <a:latin typeface="NimbusSan" panose="00000500000000000000" pitchFamily="50" charset="-18"/>
              </a:rPr>
              <a:t>V čem je váš model robota lepší než předchozí obyčejná verze? K čemu má robot sloužit, jaká vylepšení by mu pomohla k tomu, aby svou práci dělal lépe?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44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3" y="169818"/>
            <a:ext cx="4613293" cy="6247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6848887" y="169818"/>
            <a:ext cx="4963886" cy="624786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NimbusSan" panose="00000500000000000000" pitchFamily="50" charset="-18"/>
              </a:rPr>
              <a:t>PROJEKTOBOT</a:t>
            </a:r>
          </a:p>
          <a:p>
            <a:endParaRPr lang="cs-CZ" sz="4000" dirty="0">
              <a:latin typeface="NimbusSan" panose="000005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NimbusSan" panose="00000500000000000000" pitchFamily="50" charset="-18"/>
              </a:rPr>
              <a:t>Integrované ukazovátko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NimbusSan" panose="00000500000000000000" pitchFamily="50" charset="-18"/>
              </a:rPr>
              <a:t>Boční projektory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NimbusSan" panose="00000500000000000000" pitchFamily="50" charset="-18"/>
              </a:rPr>
              <a:t>Čidlo pro snímání pokynů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NimbusSan" panose="00000500000000000000" pitchFamily="50" charset="-18"/>
              </a:rPr>
              <a:t>Klimatizace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NimbusSan" panose="00000500000000000000" pitchFamily="50" charset="-18"/>
              </a:rPr>
              <a:t>Vrtule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NimbusSan" panose="00000500000000000000" pitchFamily="50" charset="-18"/>
              </a:rPr>
              <a:t>Reproduktor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latin typeface="NimbusSan" panose="00000500000000000000" pitchFamily="50" charset="-18"/>
              </a:rPr>
              <a:t>Automatické překladače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200" dirty="0">
              <a:latin typeface="NimbusSan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929219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125</Words>
  <Application>Microsoft Office PowerPoint</Application>
  <PresentationFormat>Širokoúhlá obrazovka</PresentationFormat>
  <Paragraphs>19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NimbusSan</vt:lpstr>
      <vt:lpstr>Motiv Office</vt:lpstr>
      <vt:lpstr>Noc v království FYCHEBI</vt:lpstr>
      <vt:lpstr>ZADÁNÍ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 království FYCHEBI</dc:title>
  <dc:creator>Tomaňová Julie</dc:creator>
  <cp:lastModifiedBy>Hrončoková Barbora</cp:lastModifiedBy>
  <cp:revision>10</cp:revision>
  <dcterms:created xsi:type="dcterms:W3CDTF">2020-10-15T10:19:15Z</dcterms:created>
  <dcterms:modified xsi:type="dcterms:W3CDTF">2020-10-20T09:43:18Z</dcterms:modified>
</cp:coreProperties>
</file>