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77" r:id="rId2"/>
    <p:sldId id="256" r:id="rId3"/>
    <p:sldId id="257" r:id="rId4"/>
    <p:sldId id="258" r:id="rId5"/>
    <p:sldId id="274" r:id="rId6"/>
    <p:sldId id="260" r:id="rId7"/>
    <p:sldId id="261" r:id="rId8"/>
    <p:sldId id="259" r:id="rId9"/>
    <p:sldId id="266" r:id="rId10"/>
    <p:sldId id="267" r:id="rId11"/>
    <p:sldId id="269" r:id="rId12"/>
    <p:sldId id="262" r:id="rId13"/>
    <p:sldId id="268" r:id="rId14"/>
    <p:sldId id="263" r:id="rId15"/>
    <p:sldId id="264" r:id="rId16"/>
    <p:sldId id="265" r:id="rId17"/>
    <p:sldId id="270" r:id="rId18"/>
    <p:sldId id="271" r:id="rId19"/>
    <p:sldId id="272" r:id="rId20"/>
    <p:sldId id="273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04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92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0763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29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8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6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60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05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391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6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8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6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83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7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8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5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37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youtu.be/AqJEQi_kvM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586F01F-5F4A-44A7-83B9-F4BCB4E25FA1}"/>
              </a:ext>
            </a:extLst>
          </p:cNvPr>
          <p:cNvSpPr txBox="1"/>
          <p:nvPr/>
        </p:nvSpPr>
        <p:spPr>
          <a:xfrm>
            <a:off x="1723292" y="1661746"/>
            <a:ext cx="8317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/>
              <a:t>Seznam experimentů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59D19421-30DA-4CFD-9390-8E12AE325C6D}"/>
              </a:ext>
            </a:extLst>
          </p:cNvPr>
          <p:cNvSpPr/>
          <p:nvPr/>
        </p:nvSpPr>
        <p:spPr>
          <a:xfrm>
            <a:off x="1354015" y="4897315"/>
            <a:ext cx="9416562" cy="19212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C53D260-E602-4F7F-8537-0F538F0D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85" y="4979349"/>
            <a:ext cx="9185030" cy="18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18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Prací prášek</a:t>
            </a:r>
          </a:p>
        </p:txBody>
      </p:sp>
      <p:pic>
        <p:nvPicPr>
          <p:cNvPr id="5122" name="Picture 2" descr="VÃ½sledek obrÃ¡zku pro fluorescence pracÃ­ prÃ¡Å¡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804409"/>
            <a:ext cx="3837365" cy="57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05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chlorofyl</a:t>
            </a:r>
          </a:p>
        </p:txBody>
      </p:sp>
      <p:pic>
        <p:nvPicPr>
          <p:cNvPr id="6146" name="Picture 2" descr="VÃ½sledek obrÃ¡zku pro fluorescence chlorofy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517" y="763133"/>
            <a:ext cx="4082597" cy="545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65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Suchý led</a:t>
            </a:r>
          </a:p>
        </p:txBody>
      </p:sp>
    </p:spTree>
    <p:extLst>
      <p:ext uri="{BB962C8B-B14F-4D97-AF65-F5344CB8AC3E}">
        <p14:creationId xmlns:p14="http://schemas.microsoft.com/office/powerpoint/2010/main" val="212708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sublimace</a:t>
            </a:r>
          </a:p>
        </p:txBody>
      </p:sp>
      <p:pic>
        <p:nvPicPr>
          <p:cNvPr id="4" name="Picture 2" descr="VÃ½sledek obrÃ¡zku pro pokusy suchÃ½ 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2" y="2097088"/>
            <a:ext cx="57150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86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FE803DB-E30D-49FF-9A5D-F9FD4396E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87" y="553915"/>
            <a:ext cx="8628626" cy="575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75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pokusy suchÃ½ 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304" y="1223084"/>
            <a:ext cx="6378053" cy="478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569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9F8B207-B366-4A40-9927-133097B2C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261" y="404446"/>
            <a:ext cx="8065478" cy="60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25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kapaliny</a:t>
            </a:r>
          </a:p>
        </p:txBody>
      </p:sp>
    </p:spTree>
    <p:extLst>
      <p:ext uri="{BB962C8B-B14F-4D97-AF65-F5344CB8AC3E}">
        <p14:creationId xmlns:p14="http://schemas.microsoft.com/office/powerpoint/2010/main" val="1801069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hustota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2FEDC2-83C5-4B47-92F6-25020B587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553" y="1740877"/>
            <a:ext cx="7121772" cy="47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Nenewtonská</a:t>
            </a:r>
            <a:r>
              <a:rPr lang="cs-CZ" dirty="0"/>
              <a:t> kapalina</a:t>
            </a:r>
          </a:p>
        </p:txBody>
      </p:sp>
      <p:pic>
        <p:nvPicPr>
          <p:cNvPr id="4" name="Obrázek 3">
            <a:hlinkClick r:id="rId2"/>
            <a:extLst>
              <a:ext uri="{FF2B5EF4-FFF2-40B4-BE49-F238E27FC236}">
                <a16:creationId xmlns:a16="http://schemas.microsoft.com/office/drawing/2014/main" id="{3AF875B9-F28E-4B0A-B078-7BA85BB03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308" y="1799492"/>
            <a:ext cx="7004538" cy="466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00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Seznam experimentů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Jarmark pokusů</a:t>
            </a:r>
          </a:p>
        </p:txBody>
      </p:sp>
    </p:spTree>
    <p:extLst>
      <p:ext uri="{BB962C8B-B14F-4D97-AF65-F5344CB8AC3E}">
        <p14:creationId xmlns:p14="http://schemas.microsoft.com/office/powerpoint/2010/main" val="1510130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Mléčná duha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E7E037-BA17-4789-B2AC-C292519C9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9268" y="1812558"/>
            <a:ext cx="7180385" cy="478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04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57" y="0"/>
            <a:ext cx="7483127" cy="6858000"/>
          </a:xfrm>
        </p:spPr>
      </p:pic>
    </p:spTree>
    <p:extLst>
      <p:ext uri="{BB962C8B-B14F-4D97-AF65-F5344CB8AC3E}">
        <p14:creationId xmlns:p14="http://schemas.microsoft.com/office/powerpoint/2010/main" val="43708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elektřina</a:t>
            </a:r>
          </a:p>
        </p:txBody>
      </p:sp>
    </p:spTree>
    <p:extLst>
      <p:ext uri="{BB962C8B-B14F-4D97-AF65-F5344CB8AC3E}">
        <p14:creationId xmlns:p14="http://schemas.microsoft.com/office/powerpoint/2010/main" val="1879063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94" y="2053821"/>
            <a:ext cx="4675568" cy="31170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83" y="2053821"/>
            <a:ext cx="4665560" cy="3185703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cs-CZ" dirty="0"/>
              <a:t>Statická elektřina</a:t>
            </a:r>
          </a:p>
        </p:txBody>
      </p:sp>
    </p:spTree>
    <p:extLst>
      <p:ext uri="{BB962C8B-B14F-4D97-AF65-F5344CB8AC3E}">
        <p14:creationId xmlns:p14="http://schemas.microsoft.com/office/powerpoint/2010/main" val="10038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Elektřina z ovoce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2" y="1897017"/>
            <a:ext cx="731520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7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Wimshurstova</a:t>
            </a:r>
            <a:r>
              <a:rPr lang="cs-CZ" dirty="0"/>
              <a:t> indukční elektřina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1A0F93D-ECD8-4F09-A556-582AE7EB2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208" y="1819225"/>
            <a:ext cx="5651500" cy="46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88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Ocelová vata</a:t>
            </a:r>
          </a:p>
        </p:txBody>
      </p:sp>
      <p:pic>
        <p:nvPicPr>
          <p:cNvPr id="4" name="VID_20181115_13224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709" y="1032072"/>
            <a:ext cx="2865505" cy="5093978"/>
          </a:xfrm>
        </p:spPr>
      </p:pic>
    </p:spTree>
    <p:extLst>
      <p:ext uri="{BB962C8B-B14F-4D97-AF65-F5344CB8AC3E}">
        <p14:creationId xmlns:p14="http://schemas.microsoft.com/office/powerpoint/2010/main" val="41929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88156" y="2287660"/>
            <a:ext cx="9905998" cy="1478570"/>
          </a:xfrm>
        </p:spPr>
        <p:txBody>
          <a:bodyPr/>
          <a:lstStyle/>
          <a:p>
            <a:r>
              <a:rPr lang="cs-CZ" dirty="0"/>
              <a:t>fluorescence</a:t>
            </a:r>
          </a:p>
        </p:txBody>
      </p:sp>
    </p:spTree>
    <p:extLst>
      <p:ext uri="{BB962C8B-B14F-4D97-AF65-F5344CB8AC3E}">
        <p14:creationId xmlns:p14="http://schemas.microsoft.com/office/powerpoint/2010/main" val="61984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fluoerescein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57" y="927075"/>
            <a:ext cx="3550276" cy="532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76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149</TotalTime>
  <Words>31</Words>
  <Application>Microsoft Office PowerPoint</Application>
  <PresentationFormat>Širokoúhlá obrazovka</PresentationFormat>
  <Paragraphs>18</Paragraphs>
  <Slides>21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4" baseType="lpstr">
      <vt:lpstr>Arial</vt:lpstr>
      <vt:lpstr>Tw Cen MT</vt:lpstr>
      <vt:lpstr>Obvod</vt:lpstr>
      <vt:lpstr>Prezentace aplikace PowerPoint</vt:lpstr>
      <vt:lpstr>Seznam experimentů</vt:lpstr>
      <vt:lpstr>elektřina</vt:lpstr>
      <vt:lpstr>Statická elektřina</vt:lpstr>
      <vt:lpstr>Elektřina z ovoce</vt:lpstr>
      <vt:lpstr>Wimshurstova indukční elektřina</vt:lpstr>
      <vt:lpstr>Ocelová vata</vt:lpstr>
      <vt:lpstr>fluorescence</vt:lpstr>
      <vt:lpstr>fluoerescein</vt:lpstr>
      <vt:lpstr>Prací prášek</vt:lpstr>
      <vt:lpstr>chlorofyl</vt:lpstr>
      <vt:lpstr>Suchý led</vt:lpstr>
      <vt:lpstr>sublimace</vt:lpstr>
      <vt:lpstr>Prezentace aplikace PowerPoint</vt:lpstr>
      <vt:lpstr>Prezentace aplikace PowerPoint</vt:lpstr>
      <vt:lpstr>Prezentace aplikace PowerPoint</vt:lpstr>
      <vt:lpstr>kapaliny</vt:lpstr>
      <vt:lpstr>hustota</vt:lpstr>
      <vt:lpstr>Nenewtonská kapalina</vt:lpstr>
      <vt:lpstr>Mléčná duha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Seznam experimentů</dc:title>
  <dc:creator>Marková Daniela</dc:creator>
  <cp:lastModifiedBy>Dražan Sven</cp:lastModifiedBy>
  <cp:revision>14</cp:revision>
  <dcterms:created xsi:type="dcterms:W3CDTF">2019-01-22T13:55:27Z</dcterms:created>
  <dcterms:modified xsi:type="dcterms:W3CDTF">2021-10-28T14:10:59Z</dcterms:modified>
</cp:coreProperties>
</file>