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3CD17-D6BC-4932-924D-3F9A2ECC9B63}" type="datetimeFigureOut">
              <a:rPr lang="cs-CZ" smtClean="0"/>
              <a:t>21.10.2021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92911-0028-4A3E-85CF-16525C3C336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2722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3CD17-D6BC-4932-924D-3F9A2ECC9B63}" type="datetimeFigureOut">
              <a:rPr lang="cs-CZ" smtClean="0"/>
              <a:t>21.10.2021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92911-0028-4A3E-85CF-16525C3C336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8698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3CD17-D6BC-4932-924D-3F9A2ECC9B63}" type="datetimeFigureOut">
              <a:rPr lang="cs-CZ" smtClean="0"/>
              <a:t>21.10.2021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92911-0028-4A3E-85CF-16525C3C336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4658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3CD17-D6BC-4932-924D-3F9A2ECC9B63}" type="datetimeFigureOut">
              <a:rPr lang="cs-CZ" smtClean="0"/>
              <a:t>21.10.2021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92911-0028-4A3E-85CF-16525C3C336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91525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3CD17-D6BC-4932-924D-3F9A2ECC9B63}" type="datetimeFigureOut">
              <a:rPr lang="cs-CZ" smtClean="0"/>
              <a:t>21.10.2021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92911-0028-4A3E-85CF-16525C3C336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6592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3CD17-D6BC-4932-924D-3F9A2ECC9B63}" type="datetimeFigureOut">
              <a:rPr lang="cs-CZ" smtClean="0"/>
              <a:t>21.10.2021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92911-0028-4A3E-85CF-16525C3C336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3792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3CD17-D6BC-4932-924D-3F9A2ECC9B63}" type="datetimeFigureOut">
              <a:rPr lang="cs-CZ" smtClean="0"/>
              <a:t>21.10.2021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92911-0028-4A3E-85CF-16525C3C336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4153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3CD17-D6BC-4932-924D-3F9A2ECC9B63}" type="datetimeFigureOut">
              <a:rPr lang="cs-CZ" smtClean="0"/>
              <a:t>21.10.2021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92911-0028-4A3E-85CF-16525C3C336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1817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3CD17-D6BC-4932-924D-3F9A2ECC9B63}" type="datetimeFigureOut">
              <a:rPr lang="cs-CZ" smtClean="0"/>
              <a:t>21.10.2021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92911-0028-4A3E-85CF-16525C3C336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6692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3CD17-D6BC-4932-924D-3F9A2ECC9B63}" type="datetimeFigureOut">
              <a:rPr lang="cs-CZ" smtClean="0"/>
              <a:t>21.10.2021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92911-0028-4A3E-85CF-16525C3C336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3107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3CD17-D6BC-4932-924D-3F9A2ECC9B63}" type="datetimeFigureOut">
              <a:rPr lang="cs-CZ" smtClean="0"/>
              <a:t>21.10.2021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92911-0028-4A3E-85CF-16525C3C336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1783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3CD17-D6BC-4932-924D-3F9A2ECC9B63}" type="datetimeFigureOut">
              <a:rPr lang="cs-CZ" smtClean="0"/>
              <a:t>21.10.2021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A92911-0028-4A3E-85CF-16525C3C336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88760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3999" y="641100"/>
            <a:ext cx="8063491" cy="1080510"/>
          </a:xfrm>
        </p:spPr>
        <p:txBody>
          <a:bodyPr/>
          <a:lstStyle/>
          <a:p>
            <a:r>
              <a:rPr lang="cs-CZ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Sonda </a:t>
            </a:r>
            <a:r>
              <a:rPr lang="el-GR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β</a:t>
            </a:r>
            <a:endParaRPr lang="cs-CZ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30275"/>
              </p:ext>
            </p:extLst>
          </p:nvPr>
        </p:nvGraphicFramePr>
        <p:xfrm>
          <a:off x="1523999" y="2395377"/>
          <a:ext cx="9144000" cy="33352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38538"/>
                <a:gridCol w="3605462"/>
              </a:tblGrid>
              <a:tr h="4590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Vzdálenost od Slunce (km)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b="0" dirty="0" smtClean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2 870 658 186</a:t>
                      </a:r>
                      <a:endParaRPr lang="cs-CZ" sz="1600" b="0" dirty="0"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4590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Poloměr planety (km)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b="0" dirty="0" smtClean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25</a:t>
                      </a:r>
                      <a:r>
                        <a:rPr lang="cs-CZ" sz="1800" b="0" baseline="0" dirty="0" smtClean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 362</a:t>
                      </a:r>
                      <a:endParaRPr lang="cs-CZ" sz="1600" b="0" dirty="0"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4590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Gravitační zrychlení (m/s2)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8,87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5200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„Den</a:t>
                      </a:r>
                      <a:r>
                        <a:rPr lang="cs-CZ" sz="1800" dirty="0" smtClean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“(</a:t>
                      </a:r>
                      <a:r>
                        <a:rPr lang="cs-CZ" sz="1800" dirty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pozemský den)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0,718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5200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„Rok</a:t>
                      </a:r>
                      <a:r>
                        <a:rPr lang="cs-CZ" sz="1800" dirty="0" smtClean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“(</a:t>
                      </a:r>
                      <a:r>
                        <a:rPr lang="cs-CZ" sz="1800" dirty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pozemský rok)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84,017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4590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Teplota povrchu (°C)</a:t>
                      </a:r>
                      <a:endParaRPr lang="cs-CZ" sz="1600"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 smtClean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-210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  <a:tr h="4590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dirty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Atmosféra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Calibri" panose="020F0502020204030204" pitchFamily="34" charset="0"/>
                          <a:cs typeface="Courier New" panose="02070309020205020404" pitchFamily="49" charset="0"/>
                        </a:rPr>
                        <a:t>Vodík, hélium, metan</a:t>
                      </a:r>
                      <a:endParaRPr lang="cs-CZ" sz="1600" dirty="0"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ea typeface="Calibri" panose="020F0502020204030204" pitchFamily="34" charset="0"/>
                        <a:cs typeface="Courier New" panose="02070309020205020404" pitchFamily="49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</a:tr>
            </a:tbl>
          </a:graphicData>
        </a:graphic>
      </p:graphicFrame>
      <p:pic>
        <p:nvPicPr>
          <p:cNvPr id="6" name="Obrázek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7490" y="641100"/>
            <a:ext cx="1080510" cy="1080510"/>
          </a:xfrm>
          <a:prstGeom prst="rect">
            <a:avLst/>
          </a:prstGeom>
        </p:spPr>
      </p:pic>
      <p:pic>
        <p:nvPicPr>
          <p:cNvPr id="5" name="Obrázek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7120" y="5730633"/>
            <a:ext cx="4604385" cy="9213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277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</TotalTime>
  <Words>52</Words>
  <Application>Microsoft Office PowerPoint</Application>
  <PresentationFormat>Širokoúhlá obrazovka</PresentationFormat>
  <Paragraphs>15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Motiv Office</vt:lpstr>
      <vt:lpstr>Sonda β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Sonda β</dc:title>
  <dc:creator>Blahák Adam</dc:creator>
  <cp:lastModifiedBy>Krausová Tereza</cp:lastModifiedBy>
  <cp:revision>2</cp:revision>
  <dcterms:created xsi:type="dcterms:W3CDTF">2020-02-25T19:29:59Z</dcterms:created>
  <dcterms:modified xsi:type="dcterms:W3CDTF">2021-10-21T09:07:01Z</dcterms:modified>
</cp:coreProperties>
</file>