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72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69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65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52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59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792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15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81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69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10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78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3CD17-D6BC-4932-924D-3F9A2ECC9B63}" type="datetimeFigureOut">
              <a:rPr lang="cs-CZ" smtClean="0"/>
              <a:t>21.10.2021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2911-0028-4A3E-85CF-16525C3C33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76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3999" y="641100"/>
            <a:ext cx="8063491" cy="1080510"/>
          </a:xfrm>
        </p:spPr>
        <p:txBody>
          <a:bodyPr/>
          <a:lstStyle/>
          <a:p>
            <a:r>
              <a:rPr lang="cs-CZ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Sonda 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β</a:t>
            </a:r>
            <a:endParaRPr lang="cs-CZ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30275"/>
              </p:ext>
            </p:extLst>
          </p:nvPr>
        </p:nvGraphicFramePr>
        <p:xfrm>
          <a:off x="1523999" y="2395377"/>
          <a:ext cx="9144000" cy="3335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8538"/>
                <a:gridCol w="3605462"/>
              </a:tblGrid>
              <a:tr h="459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Vzdálenost od Slunce (km)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2 870 658 186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59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Poloměr planety (km)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25</a:t>
                      </a:r>
                      <a:r>
                        <a:rPr lang="cs-CZ" sz="1800" b="0" baseline="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362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59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Gravitační zrychlení (m/s2)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8,87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5200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„Den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“(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pozemský den)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0,718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5200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„Rok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“(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pozemský rok)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84,017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59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Teplota povrchu (°C)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-210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59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Atmosféra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Vodík, hélium, metan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  <p:pic>
        <p:nvPicPr>
          <p:cNvPr id="6" name="Obráze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490" y="641100"/>
            <a:ext cx="1080510" cy="1080510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7120" y="5730633"/>
            <a:ext cx="4604385" cy="9213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277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52</Words>
  <Application>Microsoft Office PowerPoint</Application>
  <PresentationFormat>Širokoúhlá obrazovka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Motiv Office</vt:lpstr>
      <vt:lpstr>Sonda 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Sonda β</dc:title>
  <dc:creator>Blahák Adam</dc:creator>
  <cp:lastModifiedBy>Krausová Tereza</cp:lastModifiedBy>
  <cp:revision>2</cp:revision>
  <dcterms:created xsi:type="dcterms:W3CDTF">2020-02-25T19:29:59Z</dcterms:created>
  <dcterms:modified xsi:type="dcterms:W3CDTF">2021-10-21T09:07:01Z</dcterms:modified>
</cp:coreProperties>
</file>