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714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dfda1a4f01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dfda1a4f01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dfda1a4f01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dfda1a4f01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dddfac6cd5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dddfac6cd5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dddfac6cd5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dddfac6cd5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35883" y="165772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Sluneční soustavě</a:t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49250" y="406053"/>
            <a:ext cx="2245500" cy="2245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311700" y="37103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i="1">
                <a:solidFill>
                  <a:schemeClr val="dk1"/>
                </a:solidFill>
              </a:rPr>
              <a:t>[[Autor1, autor2,...]]</a:t>
            </a:r>
            <a:endParaRPr i="1">
              <a:solidFill>
                <a:schemeClr val="dk1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4" y="4350900"/>
            <a:ext cx="3911729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 co šlo?</a:t>
            </a:r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5250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cs" i="1" dirty="0">
                <a:solidFill>
                  <a:schemeClr val="dk1"/>
                </a:solidFill>
              </a:rPr>
              <a:t>S</a:t>
            </a:r>
            <a:r>
              <a:rPr lang="cs" i="1" dirty="0" smtClean="0">
                <a:solidFill>
                  <a:schemeClr val="dk1"/>
                </a:solidFill>
              </a:rPr>
              <a:t>em vepište, </a:t>
            </a:r>
            <a:r>
              <a:rPr lang="cs" i="1" dirty="0">
                <a:solidFill>
                  <a:schemeClr val="dk1"/>
                </a:solidFill>
              </a:rPr>
              <a:t>jaké bylo zadání/co jste měli </a:t>
            </a:r>
            <a:r>
              <a:rPr lang="cs" i="1" dirty="0" smtClean="0">
                <a:solidFill>
                  <a:schemeClr val="dk1"/>
                </a:solidFill>
              </a:rPr>
              <a:t>zjistit.</a:t>
            </a:r>
            <a:endParaRPr i="1" dirty="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endParaRPr dirty="0">
              <a:solidFill>
                <a:schemeClr val="dk1"/>
              </a:solidFill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61275" y="168900"/>
            <a:ext cx="983575" cy="9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4" y="4350900"/>
            <a:ext cx="3911729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Co jsme zjistili:</a:t>
            </a:r>
            <a:endParaRPr/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61275" y="168900"/>
            <a:ext cx="983575" cy="9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5250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cs" i="1" dirty="0">
                <a:solidFill>
                  <a:schemeClr val="dk1"/>
                </a:solidFill>
              </a:rPr>
              <a:t>S</a:t>
            </a:r>
            <a:r>
              <a:rPr lang="cs" i="1" dirty="0" smtClean="0">
                <a:solidFill>
                  <a:schemeClr val="dk1"/>
                </a:solidFill>
              </a:rPr>
              <a:t>em vepište, </a:t>
            </a:r>
            <a:r>
              <a:rPr lang="cs" i="1" dirty="0">
                <a:solidFill>
                  <a:schemeClr val="dk1"/>
                </a:solidFill>
              </a:rPr>
              <a:t>k čemu jste </a:t>
            </a:r>
            <a:r>
              <a:rPr lang="cs" i="1" dirty="0" smtClean="0">
                <a:solidFill>
                  <a:schemeClr val="dk1"/>
                </a:solidFill>
              </a:rPr>
              <a:t>dospěli.</a:t>
            </a:r>
            <a:endParaRPr dirty="0">
              <a:solidFill>
                <a:schemeClr val="dk1"/>
              </a:solidFill>
            </a:endParaRPr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4" y="4350900"/>
            <a:ext cx="3911729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 čemu nám to bude při cestě na Mars?</a:t>
            </a:r>
            <a:endParaRPr/>
          </a:p>
        </p:txBody>
      </p:sp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61275" y="168900"/>
            <a:ext cx="983575" cy="9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5250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cs" i="1" dirty="0">
                <a:solidFill>
                  <a:schemeClr val="dk1"/>
                </a:solidFill>
              </a:rPr>
              <a:t>S</a:t>
            </a:r>
            <a:r>
              <a:rPr lang="cs" i="1" dirty="0" smtClean="0">
                <a:solidFill>
                  <a:schemeClr val="dk1"/>
                </a:solidFill>
              </a:rPr>
              <a:t>em vepište, </a:t>
            </a:r>
            <a:r>
              <a:rPr lang="cs" i="1" dirty="0">
                <a:solidFill>
                  <a:schemeClr val="dk1"/>
                </a:solidFill>
              </a:rPr>
              <a:t>proč je toto zjištění pro nás důležité.</a:t>
            </a:r>
            <a:endParaRPr dirty="0">
              <a:solidFill>
                <a:schemeClr val="dk1"/>
              </a:solidFill>
            </a:endParaRPr>
          </a:p>
        </p:txBody>
      </p:sp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4" y="4350900"/>
            <a:ext cx="3911729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Poslední slide - cokoli na rozloučení</a:t>
            </a:r>
            <a:endParaRPr/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61275" y="168900"/>
            <a:ext cx="983575" cy="9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4" y="4350900"/>
            <a:ext cx="3911729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Předvádění na obrazovce (16:9)</PresentationFormat>
  <Paragraphs>9</Paragraphs>
  <Slides>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7" baseType="lpstr">
      <vt:lpstr>Arial</vt:lpstr>
      <vt:lpstr>Simple Dark</vt:lpstr>
      <vt:lpstr>Sluneční soustavě</vt:lpstr>
      <vt:lpstr>O co šlo?</vt:lpstr>
      <vt:lpstr>Co jsme zjistili:</vt:lpstr>
      <vt:lpstr>K čemu nám to bude při cestě na Mars?</vt:lpstr>
      <vt:lpstr>Poslední slide - cokoli na rozloučení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Sluneční soustavě</dc:title>
  <cp:lastModifiedBy>Marková Daniela</cp:lastModifiedBy>
  <cp:revision>1</cp:revision>
  <dcterms:modified xsi:type="dcterms:W3CDTF">2021-10-26T08:46:43Z</dcterms:modified>
</cp:coreProperties>
</file>