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8" r:id="rId5"/>
    <p:sldId id="259" r:id="rId6"/>
    <p:sldId id="261" r:id="rId7"/>
    <p:sldId id="263" r:id="rId8"/>
    <p:sldId id="262" r:id="rId9"/>
    <p:sldId id="265" r:id="rId10"/>
    <p:sldId id="266" r:id="rId11"/>
    <p:sldId id="267" r:id="rId12"/>
    <p:sldId id="294" r:id="rId13"/>
    <p:sldId id="270" r:id="rId14"/>
    <p:sldId id="271" r:id="rId15"/>
    <p:sldId id="273" r:id="rId16"/>
    <p:sldId id="274" r:id="rId17"/>
    <p:sldId id="275" r:id="rId18"/>
    <p:sldId id="295" r:id="rId19"/>
    <p:sldId id="276" r:id="rId20"/>
    <p:sldId id="277" r:id="rId21"/>
    <p:sldId id="289" r:id="rId22"/>
    <p:sldId id="290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92" r:id="rId35"/>
    <p:sldId id="260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2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33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35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6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83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15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8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95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86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66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4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C9462-4DEE-4761-A609-6816E5043416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F114-D5B9-4F6D-BC64-3FFADE47C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83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77zPAtVTuI?feature=oembed" TargetMode="External"/><Relationship Id="rId4" Type="http://schemas.openxmlformats.org/officeDocument/2006/relationships/hyperlink" Target="https://youtu.be/w77zPAtVTu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77zPAtVTuI?start=81&amp;feature=oembed" TargetMode="External"/><Relationship Id="rId4" Type="http://schemas.openxmlformats.org/officeDocument/2006/relationships/hyperlink" Target="https://youtu.be/w77zPAtVTuI?t=8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stomach-health-diet-dessert-eating-3532098/" TargetMode="External"/><Relationship Id="rId13" Type="http://schemas.openxmlformats.org/officeDocument/2006/relationships/hyperlink" Target="https://en.wikipedia.org/wiki/Phaseolus_vulgaris#/media/File:Red_Rajma_BNC.jpg" TargetMode="External"/><Relationship Id="rId18" Type="http://schemas.openxmlformats.org/officeDocument/2006/relationships/hyperlink" Target="https://www.youtube.com/watch?v=w77zPAtVTuI" TargetMode="External"/><Relationship Id="rId3" Type="http://schemas.openxmlformats.org/officeDocument/2006/relationships/hyperlink" Target="https://pixabay.com/vectors/communism-communist-hacking-kim-1294256/" TargetMode="External"/><Relationship Id="rId7" Type="http://schemas.openxmlformats.org/officeDocument/2006/relationships/hyperlink" Target="https://pixabay.com/vectors/pac-man-game-smiley-1980-chase-23332/" TargetMode="External"/><Relationship Id="rId12" Type="http://schemas.openxmlformats.org/officeDocument/2006/relationships/hyperlink" Target="https://en.wikipedia.org/wiki/Phaseolus_vulgaris#/media/File:Painted_Pony_Bean.JPG" TargetMode="External"/><Relationship Id="rId17" Type="http://schemas.openxmlformats.org/officeDocument/2006/relationships/hyperlink" Target="https://en.wikipedia.org/wiki/Phaseolus_vulgaris#/media/File:Anasazi_beans_(11002990623).jpg" TargetMode="External"/><Relationship Id="rId2" Type="http://schemas.openxmlformats.org/officeDocument/2006/relationships/hyperlink" Target="https://pixabay.com/vectors/swearing-profanity-cursing-curse-294391/" TargetMode="External"/><Relationship Id="rId16" Type="http://schemas.openxmlformats.org/officeDocument/2006/relationships/hyperlink" Target="https://en.wikipedia.org/wiki/Phaseolus_vulgaris#/media/File:Black_Turtle_Be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ltshiretimes.co.uk/news/17839134.trowbridge-schoolboy-targets-usa-world-record-tallest-bean-plant/#gallery0" TargetMode="External"/><Relationship Id="rId11" Type="http://schemas.openxmlformats.org/officeDocument/2006/relationships/hyperlink" Target="https://en.wikipedia.org/wiki/Phaseolus_vulgaris#/media/File:Pinto_bean.jpg" TargetMode="External"/><Relationship Id="rId5" Type="http://schemas.openxmlformats.org/officeDocument/2006/relationships/hyperlink" Target="https://pixabay.com/vectors/beanstalk-stalk-creeper-jack-stem-304849/" TargetMode="External"/><Relationship Id="rId15" Type="http://schemas.openxmlformats.org/officeDocument/2006/relationships/hyperlink" Target="https://en.wikipedia.org/wiki/Phaseolus_vulgaris#/media/File:Calypso_bean_in_water.jpg" TargetMode="External"/><Relationship Id="rId10" Type="http://schemas.openxmlformats.org/officeDocument/2006/relationships/hyperlink" Target="https://en.wikipedia.org/wiki/Phaseolus_vulgaris#/media/File:Maine_Yellow_Eye_beans.jpg" TargetMode="External"/><Relationship Id="rId4" Type="http://schemas.openxmlformats.org/officeDocument/2006/relationships/hyperlink" Target="https://pixabay.com/vectors/world-map-map-world-black-earth-297446/" TargetMode="External"/><Relationship Id="rId9" Type="http://schemas.openxmlformats.org/officeDocument/2006/relationships/hyperlink" Target="https://pixabay.com/vectors/cross-skull-danger-crossbones-296395/" TargetMode="External"/><Relationship Id="rId14" Type="http://schemas.openxmlformats.org/officeDocument/2006/relationships/hyperlink" Target="https://pixabay.com/photos/cranberry-beans-food-vegetable-red-135304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4374292" cy="4050999"/>
          </a:xfrm>
        </p:spPr>
        <p:txBody>
          <a:bodyPr>
            <a:normAutofit/>
          </a:bodyPr>
          <a:lstStyle/>
          <a:p>
            <a:r>
              <a:rPr lang="cs-CZ" dirty="0"/>
              <a:t>Co jsem zjistil o panu </a:t>
            </a:r>
            <a:r>
              <a:rPr lang="cs-CZ" dirty="0" err="1"/>
              <a:t>Fazolovi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87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9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POHÁDKOVÁ POSTAVA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9672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6688"/>
            <a:ext cx="5486401" cy="6851312"/>
          </a:xfrm>
        </p:spPr>
      </p:pic>
    </p:spTree>
    <p:extLst>
      <p:ext uri="{BB962C8B-B14F-4D97-AF65-F5344CB8AC3E}">
        <p14:creationId xmlns:p14="http://schemas.microsoft.com/office/powerpoint/2010/main" val="226380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descr="https://youtu.be/w77zPAtVTuI?t=31">
            <a:hlinkClick r:id="" action="ppaction://media"/>
            <a:extLst>
              <a:ext uri="{FF2B5EF4-FFF2-40B4-BE49-F238E27FC236}">
                <a16:creationId xmlns:a16="http://schemas.microsoft.com/office/drawing/2014/main" id="{69C336F4-9765-4271-91CB-42C2EDABEE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473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59A9A73-D50D-4A56-B8F9-437296BCEF1F}"/>
              </a:ext>
            </a:extLst>
          </p:cNvPr>
          <p:cNvSpPr txBox="1"/>
          <p:nvPr/>
        </p:nvSpPr>
        <p:spPr>
          <a:xfrm>
            <a:off x="8420101" y="6324600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https://youtu.be/w77zPAtVTuI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94" y="0"/>
            <a:ext cx="8818606" cy="6613955"/>
          </a:xfrm>
        </p:spPr>
      </p:pic>
      <p:sp>
        <p:nvSpPr>
          <p:cNvPr id="5" name="TextovéPole 4"/>
          <p:cNvSpPr txBox="1"/>
          <p:nvPr/>
        </p:nvSpPr>
        <p:spPr>
          <a:xfrm>
            <a:off x="675503" y="3209768"/>
            <a:ext cx="2364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/>
              <a:t>4,5 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D13122B-4880-4AD4-A690-2B88A17E40D5}"/>
              </a:ext>
            </a:extLst>
          </p:cNvPr>
          <p:cNvSpPr txBox="1"/>
          <p:nvPr/>
        </p:nvSpPr>
        <p:spPr>
          <a:xfrm>
            <a:off x="3373395" y="6603023"/>
            <a:ext cx="8065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 https://www.wiltshiretimes.co.uk/news/17839134.trowbridge-schoolboy-targets-usa-world-record-tallest-bean-plant/</a:t>
            </a:r>
          </a:p>
        </p:txBody>
      </p:sp>
    </p:spTree>
    <p:extLst>
      <p:ext uri="{BB962C8B-B14F-4D97-AF65-F5344CB8AC3E}">
        <p14:creationId xmlns:p14="http://schemas.microsoft.com/office/powerpoint/2010/main" val="27242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Nejdelší fazole světa: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/>
              <a:t>14,1 m</a:t>
            </a:r>
          </a:p>
          <a:p>
            <a:pPr marL="0" indent="0" algn="ctr">
              <a:buNone/>
            </a:pPr>
            <a:r>
              <a:rPr lang="cs-CZ" sz="7200" dirty="0" err="1"/>
              <a:t>Staton</a:t>
            </a:r>
            <a:r>
              <a:rPr lang="cs-CZ" sz="7200" dirty="0"/>
              <a:t> </a:t>
            </a:r>
            <a:r>
              <a:rPr lang="cs-CZ" sz="7200" dirty="0" err="1"/>
              <a:t>Rorie</a:t>
            </a:r>
            <a:r>
              <a:rPr lang="cs-CZ" sz="7200" dirty="0"/>
              <a:t>, 2003, USA</a:t>
            </a:r>
          </a:p>
        </p:txBody>
      </p:sp>
    </p:spTree>
    <p:extLst>
      <p:ext uri="{BB962C8B-B14F-4D97-AF65-F5344CB8AC3E}">
        <p14:creationId xmlns:p14="http://schemas.microsoft.com/office/powerpoint/2010/main" val="28527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POHÁDKOVÁ POSTAVA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57405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POHÁDKOVÁ POSTAVA</a:t>
            </a:r>
          </a:p>
          <a:p>
            <a:pPr marL="0" indent="0">
              <a:buNone/>
            </a:pPr>
            <a:r>
              <a:rPr lang="cs-CZ" sz="4000" dirty="0"/>
              <a:t>PRAVÁK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17263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90" y="268673"/>
            <a:ext cx="7735712" cy="4351338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2" y="4409790"/>
            <a:ext cx="1319599" cy="17594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47" y="4399007"/>
            <a:ext cx="2360332" cy="17702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76" y="4393415"/>
            <a:ext cx="1781432" cy="17814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50" y="4393414"/>
            <a:ext cx="2970579" cy="178234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67265" y="6175761"/>
            <a:ext cx="137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Fazol obecný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294047" y="6175761"/>
            <a:ext cx="23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Chmel otáčivý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645876" y="6175761"/>
            <a:ext cx="178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Podražec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727150" y="6175761"/>
            <a:ext cx="287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Vistárie květnatá</a:t>
            </a:r>
          </a:p>
        </p:txBody>
      </p:sp>
    </p:spTree>
    <p:extLst>
      <p:ext uri="{BB962C8B-B14F-4D97-AF65-F5344CB8AC3E}">
        <p14:creationId xmlns:p14="http://schemas.microsoft.com/office/powerpoint/2010/main" val="24346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descr="https://youtu.be/w77zPAtVTuI?t=81">
            <a:hlinkClick r:id="" action="ppaction://media"/>
            <a:extLst>
              <a:ext uri="{FF2B5EF4-FFF2-40B4-BE49-F238E27FC236}">
                <a16:creationId xmlns:a16="http://schemas.microsoft.com/office/drawing/2014/main" id="{E4196E7F-C7EC-4190-A8C1-A910D1DBCF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4A9D5FE-D691-49C7-919B-58CAABEB9353}"/>
              </a:ext>
            </a:extLst>
          </p:cNvPr>
          <p:cNvSpPr txBox="1"/>
          <p:nvPr/>
        </p:nvSpPr>
        <p:spPr>
          <a:xfrm>
            <a:off x="8420101" y="6324600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https://youtu.be/w77zPAtVTuI?t=81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POHÁDKOVÁ POSTAVA</a:t>
            </a:r>
          </a:p>
          <a:p>
            <a:pPr marL="0" indent="0">
              <a:buNone/>
            </a:pPr>
            <a:r>
              <a:rPr lang="cs-CZ" sz="4000" dirty="0"/>
              <a:t>PRAVÁK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53925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2" y="72828"/>
            <a:ext cx="8632952" cy="6104135"/>
          </a:xfrm>
        </p:spPr>
      </p:pic>
    </p:spTree>
    <p:extLst>
      <p:ext uri="{BB962C8B-B14F-4D97-AF65-F5344CB8AC3E}">
        <p14:creationId xmlns:p14="http://schemas.microsoft.com/office/powerpoint/2010/main" val="32927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POHÁDKOVÁ POSTAVA</a:t>
            </a:r>
          </a:p>
          <a:p>
            <a:pPr marL="0" indent="0">
              <a:buNone/>
            </a:pPr>
            <a:r>
              <a:rPr lang="cs-CZ" sz="4000" dirty="0"/>
              <a:t>PRAVÁK</a:t>
            </a:r>
          </a:p>
          <a:p>
            <a:pPr marL="0" indent="0">
              <a:buNone/>
            </a:pPr>
            <a:r>
              <a:rPr lang="cs-CZ" sz="4000" dirty="0"/>
              <a:t>POKRYTEC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62982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0" y="1141884"/>
            <a:ext cx="4948106" cy="3850246"/>
          </a:xfrm>
        </p:spPr>
      </p:pic>
      <p:sp>
        <p:nvSpPr>
          <p:cNvPr id="5" name="TextovéPole 4"/>
          <p:cNvSpPr txBox="1"/>
          <p:nvPr/>
        </p:nvSpPr>
        <p:spPr>
          <a:xfrm>
            <a:off x="5824151" y="2001795"/>
            <a:ext cx="5329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180 g vařených fazolí obsahuje:</a:t>
            </a:r>
          </a:p>
          <a:p>
            <a:pPr fontAlgn="ctr"/>
            <a:endParaRPr lang="cs-CZ" dirty="0"/>
          </a:p>
          <a:p>
            <a:pPr fontAlgn="ctr"/>
            <a:r>
              <a:rPr lang="cs-CZ" dirty="0"/>
              <a:t>Bílkoviny - 15 gramů</a:t>
            </a:r>
          </a:p>
          <a:p>
            <a:pPr fontAlgn="ctr"/>
            <a:r>
              <a:rPr lang="cs-CZ" dirty="0"/>
              <a:t>Sacharidy - 45 gramů</a:t>
            </a:r>
          </a:p>
          <a:p>
            <a:pPr fontAlgn="ctr"/>
            <a:r>
              <a:rPr lang="cs-CZ" dirty="0"/>
              <a:t>Vláknina - 15 gramů</a:t>
            </a:r>
          </a:p>
          <a:p>
            <a:pPr fontAlgn="ctr"/>
            <a:r>
              <a:rPr lang="cs-CZ" dirty="0"/>
              <a:t>Železo - 20% DDD (doporučené denní dávky)</a:t>
            </a:r>
          </a:p>
          <a:p>
            <a:pPr fontAlgn="ctr"/>
            <a:r>
              <a:rPr lang="cs-CZ" dirty="0"/>
              <a:t>Vápník - 8 % DDD</a:t>
            </a:r>
          </a:p>
          <a:p>
            <a:pPr fontAlgn="ctr"/>
            <a:r>
              <a:rPr lang="cs-CZ" dirty="0"/>
              <a:t>Hořčík - 21% DDD</a:t>
            </a:r>
          </a:p>
          <a:p>
            <a:pPr fontAlgn="ctr"/>
            <a:r>
              <a:rPr lang="cs-CZ" dirty="0"/>
              <a:t>Fosfor - 25 % DDD</a:t>
            </a:r>
          </a:p>
          <a:p>
            <a:pPr fontAlgn="ctr"/>
            <a:r>
              <a:rPr lang="cs-CZ" dirty="0"/>
              <a:t>Draslík - 21% DDD</a:t>
            </a:r>
          </a:p>
          <a:p>
            <a:pPr fontAlgn="ctr"/>
            <a:r>
              <a:rPr lang="cs-CZ" dirty="0"/>
              <a:t>Kyselina listová - 74% DDD</a:t>
            </a:r>
          </a:p>
          <a:p>
            <a:pPr fontAlgn="ctr"/>
            <a:r>
              <a:rPr lang="cs-CZ" dirty="0"/>
              <a:t>Velké množství vitamínů B (B1, B6), vitamin E, vitamin K, zinek, měď, mangan, selen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1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6"/>
          <a:stretch/>
        </p:blipFill>
        <p:spPr>
          <a:xfrm>
            <a:off x="0" y="0"/>
            <a:ext cx="8468497" cy="517804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97" y="239958"/>
            <a:ext cx="3699952" cy="356698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600303" y="4069492"/>
            <a:ext cx="3443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Toxická bílkovina </a:t>
            </a:r>
            <a:r>
              <a:rPr lang="cs-CZ" sz="4400" dirty="0" err="1"/>
              <a:t>Phasin</a:t>
            </a:r>
            <a:r>
              <a:rPr lang="cs-CZ" sz="4400" dirty="0"/>
              <a:t>  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959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POHÁDKOVÁ POSTAVA</a:t>
            </a:r>
          </a:p>
          <a:p>
            <a:pPr marL="0" indent="0">
              <a:buNone/>
            </a:pPr>
            <a:r>
              <a:rPr lang="cs-CZ" sz="4000" dirty="0"/>
              <a:t>PRAVÁK</a:t>
            </a:r>
          </a:p>
          <a:p>
            <a:pPr marL="0" indent="0">
              <a:buNone/>
            </a:pPr>
            <a:r>
              <a:rPr lang="cs-CZ" sz="4000" dirty="0"/>
              <a:t>POKRYTEC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38354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POHÁDKOVÁ POSTAVA</a:t>
            </a:r>
          </a:p>
          <a:p>
            <a:pPr marL="0" indent="0">
              <a:buNone/>
            </a:pPr>
            <a:r>
              <a:rPr lang="cs-CZ" sz="4000" dirty="0"/>
              <a:t>PRAVÁK</a:t>
            </a:r>
          </a:p>
          <a:p>
            <a:pPr marL="0" indent="0">
              <a:buNone/>
            </a:pPr>
            <a:r>
              <a:rPr lang="cs-CZ" sz="4000" dirty="0"/>
              <a:t>POKRYTEC</a:t>
            </a:r>
          </a:p>
          <a:p>
            <a:pPr marL="0" indent="0">
              <a:buNone/>
            </a:pPr>
            <a:r>
              <a:rPr lang="cs-CZ" sz="4000" dirty="0"/>
              <a:t>PŘEVLEKOVÝ MISTR</a:t>
            </a:r>
          </a:p>
        </p:txBody>
      </p:sp>
    </p:spTree>
    <p:extLst>
      <p:ext uri="{BB962C8B-B14F-4D97-AF65-F5344CB8AC3E}">
        <p14:creationId xmlns:p14="http://schemas.microsoft.com/office/powerpoint/2010/main" val="1410694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52784" cy="2130940"/>
          </a:xfrm>
        </p:spPr>
        <p:txBody>
          <a:bodyPr/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Yellow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11" y="0"/>
            <a:ext cx="6746789" cy="6858797"/>
          </a:xfrm>
        </p:spPr>
      </p:pic>
    </p:spTree>
    <p:extLst>
      <p:ext uri="{BB962C8B-B14F-4D97-AF65-F5344CB8AC3E}">
        <p14:creationId xmlns:p14="http://schemas.microsoft.com/office/powerpoint/2010/main" val="3379673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13238" cy="1325563"/>
          </a:xfrm>
        </p:spPr>
        <p:txBody>
          <a:bodyPr/>
          <a:lstStyle/>
          <a:p>
            <a:r>
              <a:rPr lang="cs-CZ" dirty="0"/>
              <a:t>Pinto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/>
          <a:stretch/>
        </p:blipFill>
        <p:spPr>
          <a:xfrm>
            <a:off x="2646484" y="0"/>
            <a:ext cx="9545515" cy="6858000"/>
          </a:xfrm>
        </p:spPr>
      </p:pic>
    </p:spTree>
    <p:extLst>
      <p:ext uri="{BB962C8B-B14F-4D97-AF65-F5344CB8AC3E}">
        <p14:creationId xmlns:p14="http://schemas.microsoft.com/office/powerpoint/2010/main" val="2920514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9816" y="439266"/>
            <a:ext cx="1383957" cy="1325563"/>
          </a:xfrm>
        </p:spPr>
        <p:txBody>
          <a:bodyPr/>
          <a:lstStyle/>
          <a:p>
            <a:r>
              <a:rPr lang="cs-CZ" dirty="0" err="1"/>
              <a:t>Pea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40743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037" y="365125"/>
            <a:ext cx="1779373" cy="1325563"/>
          </a:xfrm>
        </p:spPr>
        <p:txBody>
          <a:bodyPr/>
          <a:lstStyle/>
          <a:p>
            <a:r>
              <a:rPr lang="cs-CZ" dirty="0" err="1"/>
              <a:t>Kidney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11" y="0"/>
            <a:ext cx="10291019" cy="6858000"/>
          </a:xfrm>
        </p:spPr>
      </p:pic>
    </p:spTree>
    <p:extLst>
      <p:ext uri="{BB962C8B-B14F-4D97-AF65-F5344CB8AC3E}">
        <p14:creationId xmlns:p14="http://schemas.microsoft.com/office/powerpoint/2010/main" val="49423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1850" y="365125"/>
            <a:ext cx="2636108" cy="1325563"/>
          </a:xfrm>
        </p:spPr>
        <p:txBody>
          <a:bodyPr/>
          <a:lstStyle/>
          <a:p>
            <a:r>
              <a:rPr lang="cs-CZ" dirty="0" err="1"/>
              <a:t>Cranberry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61" y="0"/>
            <a:ext cx="9152239" cy="6864181"/>
          </a:xfrm>
        </p:spPr>
      </p:pic>
    </p:spTree>
    <p:extLst>
      <p:ext uri="{BB962C8B-B14F-4D97-AF65-F5344CB8AC3E}">
        <p14:creationId xmlns:p14="http://schemas.microsoft.com/office/powerpoint/2010/main" val="17860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249255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Calypso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33" y="0"/>
            <a:ext cx="5159284" cy="6879046"/>
          </a:xfrm>
        </p:spPr>
      </p:pic>
    </p:spTree>
    <p:extLst>
      <p:ext uri="{BB962C8B-B14F-4D97-AF65-F5344CB8AC3E}">
        <p14:creationId xmlns:p14="http://schemas.microsoft.com/office/powerpoint/2010/main" val="1425867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519" y="365125"/>
            <a:ext cx="1655805" cy="2715826"/>
          </a:xfrm>
        </p:spPr>
        <p:txBody>
          <a:bodyPr/>
          <a:lstStyle/>
          <a:p>
            <a:r>
              <a:rPr lang="cs-CZ" dirty="0"/>
              <a:t>Black </a:t>
            </a:r>
            <a:r>
              <a:rPr lang="cs-CZ" dirty="0" err="1"/>
              <a:t>turtle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82" y="0"/>
            <a:ext cx="10291021" cy="6858000"/>
          </a:xfrm>
        </p:spPr>
      </p:pic>
    </p:spTree>
    <p:extLst>
      <p:ext uri="{BB962C8B-B14F-4D97-AF65-F5344CB8AC3E}">
        <p14:creationId xmlns:p14="http://schemas.microsoft.com/office/powerpoint/2010/main" val="3384703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2465" y="365125"/>
            <a:ext cx="1993557" cy="1325563"/>
          </a:xfrm>
        </p:spPr>
        <p:txBody>
          <a:bodyPr/>
          <a:lstStyle/>
          <a:p>
            <a:r>
              <a:rPr lang="cs-CZ" dirty="0" err="1"/>
              <a:t>Anasazi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>
          <a:xfrm>
            <a:off x="2924117" y="0"/>
            <a:ext cx="9267883" cy="6956219"/>
          </a:xfrm>
        </p:spPr>
      </p:pic>
    </p:spTree>
    <p:extLst>
      <p:ext uri="{BB962C8B-B14F-4D97-AF65-F5344CB8AC3E}">
        <p14:creationId xmlns:p14="http://schemas.microsoft.com/office/powerpoint/2010/main" val="3877888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POHÁDKOVÁ POSTAVA</a:t>
            </a:r>
          </a:p>
          <a:p>
            <a:pPr marL="0" indent="0">
              <a:buNone/>
            </a:pPr>
            <a:r>
              <a:rPr lang="cs-CZ" sz="4000" dirty="0"/>
              <a:t>PRAVÁK</a:t>
            </a:r>
          </a:p>
          <a:p>
            <a:pPr marL="0" indent="0">
              <a:buNone/>
            </a:pPr>
            <a:r>
              <a:rPr lang="cs-CZ" sz="4000" dirty="0"/>
              <a:t>POKRYTEC</a:t>
            </a:r>
          </a:p>
          <a:p>
            <a:pPr marL="0" indent="0">
              <a:buNone/>
            </a:pPr>
            <a:r>
              <a:rPr lang="cs-CZ" sz="4000" dirty="0"/>
              <a:t>PŘEVLEKOVÝ MISTR</a:t>
            </a:r>
          </a:p>
        </p:txBody>
      </p:sp>
    </p:spTree>
    <p:extLst>
      <p:ext uri="{BB962C8B-B14F-4D97-AF65-F5344CB8AC3E}">
        <p14:creationId xmlns:p14="http://schemas.microsoft.com/office/powerpoint/2010/main" val="17339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5" y="0"/>
            <a:ext cx="9699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2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957"/>
            <a:ext cx="10515600" cy="49904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 (fazole): vlastní tvorba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2 (vulgárnost): </a:t>
            </a:r>
            <a:r>
              <a:rPr lang="cs-CZ" sz="1100" dirty="0">
                <a:hlinkClick r:id="rId2"/>
              </a:rPr>
              <a:t>https://pixabay.com/vectors/swearing-profanity-cursing-curse-294391/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3 (Kim):</a:t>
            </a:r>
            <a:r>
              <a:rPr lang="cs-CZ" sz="1100" dirty="0">
                <a:hlinkClick r:id="rId3"/>
              </a:rPr>
              <a:t>https://pixabay.com/</a:t>
            </a:r>
            <a:r>
              <a:rPr lang="cs-CZ" sz="1100" dirty="0" err="1">
                <a:hlinkClick r:id="rId3"/>
              </a:rPr>
              <a:t>vectors</a:t>
            </a:r>
            <a:r>
              <a:rPr lang="cs-CZ" sz="1100" dirty="0">
                <a:hlinkClick r:id="rId3"/>
              </a:rPr>
              <a:t>/communism-communist-hacking-kim-1294256/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4 (mapa světa):</a:t>
            </a:r>
            <a:r>
              <a:rPr lang="cs-CZ" sz="1100" dirty="0">
                <a:hlinkClick r:id="rId4"/>
              </a:rPr>
              <a:t>https://pixabay.com/vectors/world-map-map-world-black-earth-297446/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5 (Jack a fazole):</a:t>
            </a:r>
            <a:r>
              <a:rPr lang="cs-CZ" sz="1100" dirty="0">
                <a:hlinkClick r:id="rId5"/>
              </a:rPr>
              <a:t>https://pixabay.com/</a:t>
            </a:r>
            <a:r>
              <a:rPr lang="cs-CZ" sz="1100" dirty="0" err="1">
                <a:hlinkClick r:id="rId5"/>
              </a:rPr>
              <a:t>vectors</a:t>
            </a:r>
            <a:r>
              <a:rPr lang="cs-CZ" sz="1100" dirty="0">
                <a:hlinkClick r:id="rId5"/>
              </a:rPr>
              <a:t>/beanstalk-stalk-creeper-jack-stem-304849/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6 (fazole vypěstovaná chlapcem v USA): </a:t>
            </a:r>
            <a:r>
              <a:rPr lang="cs-CZ" sz="1100" dirty="0">
                <a:hlinkClick r:id="rId6"/>
              </a:rPr>
              <a:t>https://www.wiltshiretimes.co.uk/news/17839134.trowbridge-schoolboy-targets-usa-world-record-tallest-bean-plant/#gallery0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7 (Ilustrace pravotočivé a levotočivé rostliny) – vlastní tvorba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8 (žlutý </a:t>
            </a:r>
            <a:r>
              <a:rPr lang="cs-CZ" sz="1100" dirty="0" err="1"/>
              <a:t>smajlík</a:t>
            </a:r>
            <a:r>
              <a:rPr lang="cs-CZ" sz="1100" dirty="0"/>
              <a:t> požírající): </a:t>
            </a:r>
            <a:r>
              <a:rPr lang="cs-CZ" sz="1100" dirty="0">
                <a:hlinkClick r:id="rId7"/>
              </a:rPr>
              <a:t>https://pixabay.com/vectors/pac-man-game-smiley-1980-chase-23332/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9 (bolavé břicho): </a:t>
            </a:r>
            <a:r>
              <a:rPr lang="cs-CZ" sz="1100" dirty="0">
                <a:hlinkClick r:id="rId8"/>
              </a:rPr>
              <a:t>https://pixabay.com/photos/stomach-health-diet-dessert-eating-3532098/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10 (</a:t>
            </a:r>
            <a:r>
              <a:rPr lang="cs-CZ" sz="1100" dirty="0" err="1"/>
              <a:t>lepka</a:t>
            </a:r>
            <a:r>
              <a:rPr lang="cs-CZ" sz="1100" dirty="0"/>
              <a:t> a </a:t>
            </a:r>
            <a:r>
              <a:rPr lang="cs-CZ" sz="1100" dirty="0" err="1"/>
              <a:t>skřížené</a:t>
            </a:r>
            <a:r>
              <a:rPr lang="cs-CZ" sz="1100" dirty="0"/>
              <a:t> kosti): </a:t>
            </a:r>
            <a:r>
              <a:rPr lang="cs-CZ" sz="1100" dirty="0">
                <a:hlinkClick r:id="rId9"/>
              </a:rPr>
              <a:t>https://pixabay.com/vectors/cross-skull-danger-crossbones-296395/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11 (Maine </a:t>
            </a:r>
            <a:r>
              <a:rPr lang="cs-CZ" sz="1100" dirty="0" err="1"/>
              <a:t>yelllow</a:t>
            </a:r>
            <a:r>
              <a:rPr lang="cs-CZ" sz="1100" dirty="0"/>
              <a:t> </a:t>
            </a:r>
            <a:r>
              <a:rPr lang="cs-CZ" sz="1100" dirty="0" err="1"/>
              <a:t>eye</a:t>
            </a:r>
            <a:r>
              <a:rPr lang="cs-CZ" sz="1100" dirty="0"/>
              <a:t>): </a:t>
            </a:r>
            <a:r>
              <a:rPr lang="cs-CZ" sz="1100" dirty="0">
                <a:hlinkClick r:id="rId10"/>
              </a:rPr>
              <a:t>https://en.wikipedia.org/wiki/Phaseolus_vulgaris#/media/File:Maine_Yellow_Eye_beans.jpg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12 (Pinto </a:t>
            </a:r>
            <a:r>
              <a:rPr lang="cs-CZ" sz="1100" dirty="0" err="1"/>
              <a:t>bean</a:t>
            </a:r>
            <a:r>
              <a:rPr lang="cs-CZ" sz="1100" dirty="0"/>
              <a:t>):</a:t>
            </a:r>
            <a:r>
              <a:rPr lang="cs-CZ" sz="1100" dirty="0">
                <a:hlinkClick r:id="rId11"/>
              </a:rPr>
              <a:t>https://en.wikipedia.org/wiki/</a:t>
            </a:r>
            <a:r>
              <a:rPr lang="cs-CZ" sz="1100" dirty="0" err="1">
                <a:hlinkClick r:id="rId11"/>
              </a:rPr>
              <a:t>Phaseolus_vulgaris</a:t>
            </a:r>
            <a:r>
              <a:rPr lang="cs-CZ" sz="1100" dirty="0">
                <a:hlinkClick r:id="rId11"/>
              </a:rPr>
              <a:t>#/media/</a:t>
            </a:r>
            <a:r>
              <a:rPr lang="cs-CZ" sz="1100" dirty="0" err="1">
                <a:hlinkClick r:id="rId11"/>
              </a:rPr>
              <a:t>File:Pinto_bean.jpg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13 (</a:t>
            </a:r>
            <a:r>
              <a:rPr lang="cs-CZ" sz="1100" dirty="0" err="1"/>
              <a:t>Pea</a:t>
            </a:r>
            <a:r>
              <a:rPr lang="cs-CZ" sz="1100" dirty="0"/>
              <a:t> </a:t>
            </a:r>
            <a:r>
              <a:rPr lang="cs-CZ" sz="1100" dirty="0" err="1"/>
              <a:t>bean</a:t>
            </a:r>
            <a:r>
              <a:rPr lang="cs-CZ" sz="1100" dirty="0"/>
              <a:t>): </a:t>
            </a:r>
            <a:r>
              <a:rPr lang="cs-CZ" sz="1100" dirty="0">
                <a:hlinkClick r:id="rId12"/>
              </a:rPr>
              <a:t>https://en.wikipedia.org/wiki/Phaseolus_vulgaris#/media/File:Painted_Pony_Bean.JPG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14 (</a:t>
            </a:r>
            <a:r>
              <a:rPr lang="cs-CZ" sz="1100" dirty="0" err="1"/>
              <a:t>Kidney</a:t>
            </a:r>
            <a:r>
              <a:rPr lang="cs-CZ" sz="1100" dirty="0"/>
              <a:t> </a:t>
            </a:r>
            <a:r>
              <a:rPr lang="cs-CZ" sz="1100" dirty="0" err="1"/>
              <a:t>bean</a:t>
            </a:r>
            <a:r>
              <a:rPr lang="cs-CZ" sz="1100" dirty="0"/>
              <a:t>): </a:t>
            </a:r>
            <a:r>
              <a:rPr lang="cs-CZ" sz="1100" dirty="0">
                <a:hlinkClick r:id="rId13"/>
              </a:rPr>
              <a:t>https://en.wikipedia.org/wiki/Phaseolus_vulgaris#/media/File:Red_Rajma_BNC.jpg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15 (</a:t>
            </a:r>
            <a:r>
              <a:rPr lang="cs-CZ" sz="1100" dirty="0" err="1"/>
              <a:t>Cranberry</a:t>
            </a:r>
            <a:r>
              <a:rPr lang="cs-CZ" sz="1100" dirty="0"/>
              <a:t> </a:t>
            </a:r>
            <a:r>
              <a:rPr lang="cs-CZ" sz="1100" dirty="0" err="1"/>
              <a:t>bean</a:t>
            </a:r>
            <a:r>
              <a:rPr lang="cs-CZ" sz="1100" dirty="0"/>
              <a:t>): </a:t>
            </a:r>
            <a:r>
              <a:rPr lang="cs-CZ" sz="1100" dirty="0">
                <a:hlinkClick r:id="rId14"/>
              </a:rPr>
              <a:t>https://pixabay.com/photos/cranberry-beans-food-vegetable-red-1353042/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16 (Calypso </a:t>
            </a:r>
            <a:r>
              <a:rPr lang="cs-CZ" sz="1100" dirty="0" err="1"/>
              <a:t>bean</a:t>
            </a:r>
            <a:r>
              <a:rPr lang="cs-CZ" sz="1100" dirty="0"/>
              <a:t>): </a:t>
            </a:r>
            <a:r>
              <a:rPr lang="cs-CZ" sz="1100" dirty="0">
                <a:hlinkClick r:id="rId15"/>
              </a:rPr>
              <a:t>https://en.wikipedia.org/wiki/Phaseolus_vulgaris#/media/File:Calypso_bean_in_water.jpg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17 (Black </a:t>
            </a:r>
            <a:r>
              <a:rPr lang="cs-CZ" sz="1100" dirty="0" err="1"/>
              <a:t>turtle</a:t>
            </a:r>
            <a:r>
              <a:rPr lang="cs-CZ" sz="1100" dirty="0"/>
              <a:t> </a:t>
            </a:r>
            <a:r>
              <a:rPr lang="cs-CZ" sz="1100" dirty="0" err="1"/>
              <a:t>bean</a:t>
            </a:r>
            <a:r>
              <a:rPr lang="cs-CZ" sz="1100" dirty="0"/>
              <a:t>): </a:t>
            </a:r>
            <a:r>
              <a:rPr lang="cs-CZ" sz="1100" dirty="0">
                <a:hlinkClick r:id="rId16"/>
              </a:rPr>
              <a:t>https://en.wikipedia.org/wiki/Phaseolus_vulgaris#/media/File:Black_Turtle_Bean.jpg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Obrázek 18 (</a:t>
            </a:r>
            <a:r>
              <a:rPr lang="cs-CZ" sz="1100" dirty="0" err="1"/>
              <a:t>Anasazi</a:t>
            </a:r>
            <a:r>
              <a:rPr lang="cs-CZ" sz="1100" dirty="0"/>
              <a:t> </a:t>
            </a:r>
            <a:r>
              <a:rPr lang="cs-CZ" sz="1100" dirty="0" err="1"/>
              <a:t>bean</a:t>
            </a:r>
            <a:r>
              <a:rPr lang="cs-CZ" sz="1100" dirty="0"/>
              <a:t>): </a:t>
            </a:r>
            <a:r>
              <a:rPr lang="cs-CZ" sz="1100" dirty="0">
                <a:hlinkClick r:id="rId17"/>
              </a:rPr>
              <a:t>https://en.wikipedia.org/wiki/Phaseolus_vulgaris#/media/File:Anasazi_beans_(11002990623).jpg</a:t>
            </a:r>
            <a:endParaRPr lang="cs-CZ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100" dirty="0"/>
              <a:t>Video (rostoucí fazole): </a:t>
            </a:r>
            <a:r>
              <a:rPr lang="cs-CZ" sz="1100" dirty="0">
                <a:hlinkClick r:id="rId18"/>
              </a:rPr>
              <a:t>https://www.youtube.com/watch?v=w77zPAtVTuI</a:t>
            </a:r>
            <a:endParaRPr lang="cs-CZ" sz="11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82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8323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Phaseolus</a:t>
            </a:r>
            <a:r>
              <a:rPr lang="cs-CZ" dirty="0"/>
              <a:t> </a:t>
            </a:r>
            <a:r>
              <a:rPr lang="cs-CZ" dirty="0" err="1"/>
              <a:t>vulgaris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86" y="1690688"/>
            <a:ext cx="2508818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37" y="2441472"/>
            <a:ext cx="4841080" cy="3600554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 flipH="1">
            <a:off x="1441622" y="1631092"/>
            <a:ext cx="3155092" cy="46379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74699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8983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688802"/>
            <a:ext cx="10029248" cy="5390721"/>
          </a:xfrm>
        </p:spPr>
      </p:pic>
      <p:sp>
        <p:nvSpPr>
          <p:cNvPr id="7" name="Ovál 6"/>
          <p:cNvSpPr/>
          <p:nvPr/>
        </p:nvSpPr>
        <p:spPr>
          <a:xfrm>
            <a:off x="2487827" y="3072713"/>
            <a:ext cx="1449859" cy="1935891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8007178" y="2339546"/>
            <a:ext cx="1268627" cy="1359243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Pan </a:t>
            </a:r>
            <a:r>
              <a:rPr lang="cs-CZ" dirty="0" err="1"/>
              <a:t>Fazola</a:t>
            </a:r>
            <a:r>
              <a:rPr lang="cs-CZ" dirty="0"/>
              <a:t> je: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PROSŤÁČEK, NIKOLIV SPROSŤÁČEK!</a:t>
            </a:r>
          </a:p>
          <a:p>
            <a:pPr marL="0" indent="0">
              <a:buNone/>
            </a:pPr>
            <a:r>
              <a:rPr lang="cs-CZ" sz="4000" dirty="0"/>
              <a:t>PŮVODNÍ AMERIČAN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  <a:p>
            <a:pPr marL="0" indent="0">
              <a:buNone/>
            </a:pPr>
            <a:r>
              <a:rPr lang="cs-CZ" sz="4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140731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770</Words>
  <Application>Microsoft Office PowerPoint</Application>
  <PresentationFormat>Širokoúhlá obrazovka</PresentationFormat>
  <Paragraphs>147</Paragraphs>
  <Slides>35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Co jsem zjistil o panu Fazolovi </vt:lpstr>
      <vt:lpstr>Prezentace aplikace PowerPoint</vt:lpstr>
      <vt:lpstr>Pan Fazola je: </vt:lpstr>
      <vt:lpstr>Pan Fazola je:  </vt:lpstr>
      <vt:lpstr>Phaseolus vulgaris</vt:lpstr>
      <vt:lpstr>Pan Fazola je:  </vt:lpstr>
      <vt:lpstr>Pan Fazola je:  </vt:lpstr>
      <vt:lpstr>Prezentace aplikace PowerPoint</vt:lpstr>
      <vt:lpstr>Pan Fazola je:  </vt:lpstr>
      <vt:lpstr>Pan Fazola je:  </vt:lpstr>
      <vt:lpstr>Prezentace aplikace PowerPoint</vt:lpstr>
      <vt:lpstr>Prezentace aplikace PowerPoint</vt:lpstr>
      <vt:lpstr>Prezentace aplikace PowerPoint</vt:lpstr>
      <vt:lpstr>Nejdelší fazole světa:</vt:lpstr>
      <vt:lpstr>Pan Fazola je:  </vt:lpstr>
      <vt:lpstr>Pan Fazola je:  </vt:lpstr>
      <vt:lpstr>Prezentace aplikace PowerPoint</vt:lpstr>
      <vt:lpstr>Prezentace aplikace PowerPoint</vt:lpstr>
      <vt:lpstr>Pan Fazola je:  </vt:lpstr>
      <vt:lpstr>Pan Fazola je:  </vt:lpstr>
      <vt:lpstr>Prezentace aplikace PowerPoint</vt:lpstr>
      <vt:lpstr>Prezentace aplikace PowerPoint</vt:lpstr>
      <vt:lpstr>Pan Fazola je:  </vt:lpstr>
      <vt:lpstr>Pan Fazola je:  </vt:lpstr>
      <vt:lpstr>Main Yellow Eye</vt:lpstr>
      <vt:lpstr>Pinto</vt:lpstr>
      <vt:lpstr>Pea</vt:lpstr>
      <vt:lpstr>Kidney</vt:lpstr>
      <vt:lpstr>Cranberry</vt:lpstr>
      <vt:lpstr>Calypso</vt:lpstr>
      <vt:lpstr>Black turtle</vt:lpstr>
      <vt:lpstr>Anasazi</vt:lpstr>
      <vt:lpstr>Pan Fazola je:  </vt:lpstr>
      <vt:lpstr>Prezentace aplikace PowerPoint</vt:lpstr>
      <vt:lpstr>Zdroje: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jsem zjistil o panu Fazolovi</dc:title>
  <dc:creator>Medek Ondřej</dc:creator>
  <cp:lastModifiedBy>Dražan Sven</cp:lastModifiedBy>
  <cp:revision>41</cp:revision>
  <dcterms:created xsi:type="dcterms:W3CDTF">2021-04-21T07:50:38Z</dcterms:created>
  <dcterms:modified xsi:type="dcterms:W3CDTF">2021-10-31T10:37:05Z</dcterms:modified>
</cp:coreProperties>
</file>