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4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394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16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4f47a2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04f47a2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21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44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13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28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57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95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0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97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92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53" name="Google Shape;153;p20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20"/>
          <p:cNvCxnSpPr/>
          <p:nvPr/>
        </p:nvCxnSpPr>
        <p:spPr>
          <a:xfrm flipH="1">
            <a:off x="6108125" y="91545"/>
            <a:ext cx="6080700" cy="60807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20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20"/>
          <p:cNvCxnSpPr/>
          <p:nvPr/>
        </p:nvCxnSpPr>
        <p:spPr>
          <a:xfrm flipH="1">
            <a:off x="7335726" y="32278"/>
            <a:ext cx="4853100" cy="485310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20"/>
          <p:cNvCxnSpPr/>
          <p:nvPr/>
        </p:nvCxnSpPr>
        <p:spPr>
          <a:xfrm flipH="1">
            <a:off x="7845425" y="609601"/>
            <a:ext cx="4343400" cy="434340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0" cy="2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7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7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3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1100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900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531812" y="812222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10285412" y="276860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4" name="Google Shape;244;p33"/>
          <p:cNvSpPr txBox="1"/>
          <p:nvPr/>
        </p:nvSpPr>
        <p:spPr>
          <a:xfrm>
            <a:off x="531812" y="812222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10285412" y="276860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 rot="5400000">
            <a:off x="3143762" y="-1773750"/>
            <a:ext cx="36153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 rot="5400000">
            <a:off x="1943200" y="-571500"/>
            <a:ext cx="5308500" cy="7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 rtl="0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 rtl="0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9"/>
          <p:cNvGrpSpPr/>
          <p:nvPr/>
        </p:nvGrpSpPr>
        <p:grpSpPr>
          <a:xfrm>
            <a:off x="9206826" y="2963333"/>
            <a:ext cx="2982002" cy="3209011"/>
            <a:chOff x="9206826" y="2963333"/>
            <a:chExt cx="2982002" cy="3209011"/>
          </a:xfrm>
        </p:grpSpPr>
        <p:cxnSp>
          <p:nvCxnSpPr>
            <p:cNvPr id="137" name="Google Shape;137;p19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19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19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19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9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cold-cubic-device-measure-meter-88217/" TargetMode="External"/><Relationship Id="rId3" Type="http://schemas.openxmlformats.org/officeDocument/2006/relationships/hyperlink" Target="https://pixabay.com/photos/water-glass-faucet-1154080/" TargetMode="External"/><Relationship Id="rId7" Type="http://schemas.openxmlformats.org/officeDocument/2006/relationships/hyperlink" Target="https://pixabay.com/photos/bathroom-chrome-clean-faucet-home-219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bvk.cz/o-spolecnosti/fotogalerie/?imgfld=30" TargetMode="External"/><Relationship Id="rId5" Type="http://schemas.openxmlformats.org/officeDocument/2006/relationships/hyperlink" Target="http://www.bvk.cz/o-spolecnosti/fotogalerie/?imgfld=23" TargetMode="External"/><Relationship Id="rId4" Type="http://schemas.openxmlformats.org/officeDocument/2006/relationships/hyperlink" Target="http://www.bvk.cz/o-spolecnosti/fotogalerie/?imgfld=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35" y="0"/>
            <a:ext cx="9699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2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title"/>
          </p:nvPr>
        </p:nvSpPr>
        <p:spPr>
          <a:xfrm>
            <a:off x="684197" y="4487325"/>
            <a:ext cx="104202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VODOMĚR / KOHOUTEK</a:t>
            </a:r>
            <a:endParaRPr/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750" y="661975"/>
            <a:ext cx="5657299" cy="3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25" y="661975"/>
            <a:ext cx="5138599" cy="377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684196" y="685800"/>
            <a:ext cx="11285100" cy="361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Zdroje obrázků/ fotek: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https://pixabay.com/photos/water-glass-faucet-1154080/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tvorba (mapy, vodojem a dům v údolí)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http://www.bvk.cz/o-spolecnosti/fotogalerie/?imgfld=22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http://www.bvk.cz/o-spolecnosti/fotogalerie/?imgfld=23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http://www.bvk.cz/o-spolecnosti/fotogalerie/?imgfld=30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https://pixabay.com/photos/bathroom-chrome-clean-faucet-home-2193/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https://pixabay.com/photos/cold-cubic-device-measure-meter-88217/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ctrTitle"/>
          </p:nvPr>
        </p:nvSpPr>
        <p:spPr>
          <a:xfrm>
            <a:off x="684200" y="1254050"/>
            <a:ext cx="10762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cs-CZ"/>
              <a:t>CESTA VODY K NÁM DOMŮ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588" y="2330650"/>
            <a:ext cx="6453425" cy="428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79" name="Google Shape;279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7381" y="341652"/>
            <a:ext cx="10977237" cy="617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85" name="Google Shape;285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286" y="343285"/>
            <a:ext cx="10971428" cy="617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91" name="Google Shape;291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7381" y="341652"/>
            <a:ext cx="10977237" cy="617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552025" y="253075"/>
            <a:ext cx="111468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JAK SE VODA DOSTANE DO BRNA?</a:t>
            </a:r>
            <a:endParaRPr/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125" y="1700226"/>
            <a:ext cx="6395749" cy="47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1963975" y="4487325"/>
            <a:ext cx="7553700" cy="1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         ÚPRAVNA PITNÉ VODY (ŠVAŘEC) </a:t>
            </a:r>
            <a:endParaRPr/>
          </a:p>
        </p:txBody>
      </p:sp>
      <p:pic>
        <p:nvPicPr>
          <p:cNvPr id="303" name="Google Shape;3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200" y="131175"/>
            <a:ext cx="6843600" cy="46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title"/>
          </p:nvPr>
        </p:nvSpPr>
        <p:spPr>
          <a:xfrm>
            <a:off x="1539325" y="4766625"/>
            <a:ext cx="7679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            VODOJEMY (OKOLÍ BRNA)</a:t>
            </a:r>
            <a:endParaRPr/>
          </a:p>
        </p:txBody>
      </p:sp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525" y="619449"/>
            <a:ext cx="3243125" cy="4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684199" y="4487325"/>
            <a:ext cx="94968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PROČ VODA TEČE I V HORNÍCH PATRECH PANELÁKŮ? </a:t>
            </a:r>
            <a:endParaRPr/>
          </a:p>
        </p:txBody>
      </p:sp>
      <p:pic>
        <p:nvPicPr>
          <p:cNvPr id="315" name="Google Shape;315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0827" y="282145"/>
            <a:ext cx="7476000" cy="42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Řez">
  <a:themeElements>
    <a:clrScheme name="Řez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80</Words>
  <Application>Microsoft Office PowerPoint</Application>
  <PresentationFormat>Širokoúhlá obrazovka</PresentationFormat>
  <Paragraphs>14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Noto Sans Symbols</vt:lpstr>
      <vt:lpstr>Řez</vt:lpstr>
      <vt:lpstr>Řez</vt:lpstr>
      <vt:lpstr>Prezentace aplikace PowerPoint</vt:lpstr>
      <vt:lpstr>CESTA VODY K NÁM DOMŮ</vt:lpstr>
      <vt:lpstr>Prezentace aplikace PowerPoint</vt:lpstr>
      <vt:lpstr>Prezentace aplikace PowerPoint</vt:lpstr>
      <vt:lpstr>Prezentace aplikace PowerPoint</vt:lpstr>
      <vt:lpstr>JAK SE VODA DOSTANE DO BRNA?</vt:lpstr>
      <vt:lpstr>         ÚPRAVNA PITNÉ VODY (ŠVAŘEC) </vt:lpstr>
      <vt:lpstr>            VODOJEMY (OKOLÍ BRNA)</vt:lpstr>
      <vt:lpstr>PROČ VODA TEČE I V HORNÍCH PATRECH PANELÁKŮ? </vt:lpstr>
      <vt:lpstr>VODOMĚR / KOHOUTEK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Čáslavová Lucie</dc:creator>
  <cp:lastModifiedBy>Krausová Tereza</cp:lastModifiedBy>
  <cp:revision>3</cp:revision>
  <dcterms:modified xsi:type="dcterms:W3CDTF">2020-11-27T06:58:31Z</dcterms:modified>
</cp:coreProperties>
</file>