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302" r:id="rId3"/>
    <p:sldId id="263" r:id="rId4"/>
    <p:sldId id="292" r:id="rId5"/>
    <p:sldId id="278" r:id="rId6"/>
    <p:sldId id="293" r:id="rId7"/>
    <p:sldId id="275" r:id="rId8"/>
    <p:sldId id="276" r:id="rId9"/>
    <p:sldId id="296" r:id="rId10"/>
    <p:sldId id="297" r:id="rId11"/>
    <p:sldId id="299" r:id="rId12"/>
    <p:sldId id="277" r:id="rId13"/>
    <p:sldId id="301" r:id="rId14"/>
    <p:sldId id="287" r:id="rId15"/>
    <p:sldId id="29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312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Sloupec1</c:v>
                </c:pt>
              </c:strCache>
            </c:strRef>
          </c:tx>
          <c:explosion val="29"/>
          <c:dPt>
            <c:idx val="0"/>
            <c:bubble3D val="0"/>
            <c:explosion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AB9-4AD0-AE65-CF6A4D633D76}"/>
              </c:ext>
            </c:extLst>
          </c:dPt>
          <c:dPt>
            <c:idx val="1"/>
            <c:bubble3D val="0"/>
            <c:explosion val="0"/>
            <c:spPr>
              <a:solidFill>
                <a:schemeClr val="tx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AAB9-4AD0-AE65-CF6A4D633D76}"/>
              </c:ext>
            </c:extLst>
          </c:dPt>
          <c:dPt>
            <c:idx val="2"/>
            <c:bubble3D val="0"/>
            <c:explosion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AB9-4AD0-AE65-CF6A4D633D76}"/>
              </c:ext>
            </c:extLst>
          </c:dPt>
          <c:dLbls>
            <c:dLbl>
              <c:idx val="2"/>
              <c:layout>
                <c:manualLayout>
                  <c:x val="0.16135946152276281"/>
                  <c:y val="0.10855317900883664"/>
                </c:manualLayout>
              </c:layout>
              <c:tx>
                <c:rich>
                  <a:bodyPr rot="0" spcFirstLastPara="1" vertOverflow="overflow" horzOverflow="overflow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65858B7-5FDB-4C6B-A5FA-BED1750F8E18}" type="CATEGORYNAME">
                      <a:rPr lang="en-US" sz="2400"/>
                      <a:pPr>
                        <a:defRPr sz="2400"/>
                      </a:pPr>
                      <a:t>[NÁZEV KATEGORIE]</a:t>
                    </a:fld>
                    <a:r>
                      <a:rPr lang="en-US" sz="2400" baseline="0" dirty="0"/>
                      <a:t>
</a:t>
                    </a:r>
                    <a:fld id="{C556787D-F422-4C4A-92D3-D39041B5EE0F}" type="PERCENTAGE">
                      <a:rPr lang="en-US" sz="2400" baseline="0"/>
                      <a:pPr>
                        <a:defRPr sz="2400"/>
                      </a:pPr>
                      <a:t>[PROCENTO]</a:t>
                    </a:fld>
                    <a:endParaRPr lang="en-US" sz="24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AB9-4AD0-AE65-CF6A4D633D76}"/>
                </c:ext>
                <c:ext xmlns:c15="http://schemas.microsoft.com/office/drawing/2012/chart" uri="{CE6537A1-D6FC-4f65-9D91-7224C49458BB}">
                  <c15:layout>
                    <c:manualLayout>
                      <c:w val="0.17689040875953377"/>
                      <c:h val="0.37974004906879677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List1!$A$2:$A$4</c:f>
              <c:strCache>
                <c:ptCount val="3"/>
                <c:pt idx="0">
                  <c:v>dusík</c:v>
                </c:pt>
                <c:pt idx="1">
                  <c:v>kyslík</c:v>
                </c:pt>
                <c:pt idx="2">
                  <c:v>ostatní plyny (vzácné plyny, oxid uhličitý, vodní pára)</c:v>
                </c:pt>
              </c:strCache>
            </c:strRef>
          </c:cat>
          <c:val>
            <c:numRef>
              <c:f>List1!$B$2:$B$4</c:f>
              <c:numCache>
                <c:formatCode>General</c:formatCode>
                <c:ptCount val="3"/>
                <c:pt idx="0">
                  <c:v>78</c:v>
                </c:pt>
                <c:pt idx="1">
                  <c:v>21</c:v>
                </c:pt>
                <c:pt idx="2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AB9-4AD0-AE65-CF6A4D633D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8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10/13/2020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712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694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5433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181037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4089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9459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6130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6243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30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327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490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929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357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929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522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858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658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0943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ctrTitle"/>
          </p:nvPr>
        </p:nvSpPr>
        <p:spPr>
          <a:xfrm>
            <a:off x="2777945" y="1470093"/>
            <a:ext cx="8791575" cy="2387600"/>
          </a:xfrm>
        </p:spPr>
        <p:txBody>
          <a:bodyPr/>
          <a:lstStyle/>
          <a:p>
            <a:r>
              <a:rPr lang="cs-CZ" dirty="0"/>
              <a:t>Jak je dnes </a:t>
            </a:r>
            <a:r>
              <a:rPr lang="cs-CZ" dirty="0" smtClean="0"/>
              <a:t>venku???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5248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oblačnost</a:t>
            </a:r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1051260" y="1824484"/>
            <a:ext cx="9905999" cy="3541714"/>
          </a:xfrm>
        </p:spPr>
        <p:txBody>
          <a:bodyPr/>
          <a:lstStyle/>
          <a:p>
            <a:r>
              <a:rPr lang="cs-CZ" dirty="0"/>
              <a:t>stupeň pokrytí oblohy oblaky</a:t>
            </a:r>
          </a:p>
          <a:p>
            <a:r>
              <a:rPr lang="cs-CZ" dirty="0"/>
              <a:t>o</a:t>
            </a:r>
            <a:r>
              <a:rPr lang="cs-CZ" dirty="0" smtClean="0"/>
              <a:t>blaka – </a:t>
            </a:r>
            <a:r>
              <a:rPr lang="cs-CZ" dirty="0"/>
              <a:t>kondenzace vody ve vzduchu</a:t>
            </a: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1141413" y="3011299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srážky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1096337" y="4050902"/>
            <a:ext cx="8474298" cy="39409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vznikají v oblacích nebo přímo na zemském povrchu</a:t>
            </a:r>
          </a:p>
          <a:p>
            <a:r>
              <a:rPr lang="cs-CZ" dirty="0"/>
              <a:t>kapičky stále rostou, jsou těžší, nemůžou se udržet ve vzduchu – padají na zem</a:t>
            </a:r>
          </a:p>
          <a:p>
            <a:r>
              <a:rPr lang="cs-CZ" dirty="0"/>
              <a:t>déšť, mrholení, mrznoucí mrholení, sníh, kroupy, ledové jehličky</a:t>
            </a:r>
          </a:p>
        </p:txBody>
      </p:sp>
    </p:spTree>
    <p:extLst>
      <p:ext uri="{BB962C8B-B14F-4D97-AF65-F5344CB8AC3E}">
        <p14:creationId xmlns:p14="http://schemas.microsoft.com/office/powerpoint/2010/main" val="1811934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7613" y="3562483"/>
            <a:ext cx="9905998" cy="1478570"/>
          </a:xfrm>
        </p:spPr>
        <p:txBody>
          <a:bodyPr/>
          <a:lstStyle/>
          <a:p>
            <a:r>
              <a:rPr lang="cs-CZ" b="1" dirty="0"/>
              <a:t>tlak vzduchu</a:t>
            </a:r>
            <a:r>
              <a:rPr lang="cs-CZ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3813" y="4825261"/>
            <a:ext cx="9905999" cy="3541714"/>
          </a:xfrm>
        </p:spPr>
        <p:txBody>
          <a:bodyPr/>
          <a:lstStyle/>
          <a:p>
            <a:r>
              <a:rPr lang="cs-CZ" dirty="0"/>
              <a:t>i vzduch má určitou hmotnost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1293813" y="7709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/>
              <a:t>vítr</a:t>
            </a: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1141413" y="179872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/>
              <a:t>proudící vzduch, určujeme u něj směr, rychlost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2309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1" y="1295819"/>
            <a:ext cx="9905999" cy="3541714"/>
          </a:xfrm>
        </p:spPr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 dříve lidé předpovídali počasí?</a:t>
            </a:r>
          </a:p>
          <a:p>
            <a:endParaRPr lang="cs-CZ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1141411" y="2327391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pranostiky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1058771" y="3582462"/>
            <a:ext cx="9025388" cy="2224657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600" dirty="0"/>
              <a:t>Březen, za kamna vlezem.</a:t>
            </a:r>
          </a:p>
          <a:p>
            <a:r>
              <a:rPr lang="cs-CZ" sz="3600" dirty="0"/>
              <a:t>Suchý květen – mokrý červen.</a:t>
            </a:r>
          </a:p>
          <a:p>
            <a:r>
              <a:rPr lang="cs-CZ" sz="3600" dirty="0"/>
              <a:t>Medardova </a:t>
            </a:r>
            <a:r>
              <a:rPr lang="cs-CZ" sz="3600" dirty="0" smtClean="0"/>
              <a:t>kápě </a:t>
            </a:r>
            <a:r>
              <a:rPr lang="cs-CZ" sz="3600" dirty="0"/>
              <a:t>– čtyřicet dní kape.</a:t>
            </a:r>
          </a:p>
          <a:p>
            <a:r>
              <a:rPr lang="cs-CZ" sz="3600" dirty="0"/>
              <a:t>Sv. Martin přijede na bílém koni.</a:t>
            </a:r>
          </a:p>
          <a:p>
            <a:r>
              <a:rPr lang="cs-CZ" sz="3600" dirty="0"/>
              <a:t>Sv. Lucie, noci upije a dne nepřidá.</a:t>
            </a:r>
          </a:p>
        </p:txBody>
      </p:sp>
    </p:spTree>
    <p:extLst>
      <p:ext uri="{BB962C8B-B14F-4D97-AF65-F5344CB8AC3E}">
        <p14:creationId xmlns:p14="http://schemas.microsoft.com/office/powerpoint/2010/main" val="155864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Předpověď počasí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2" y="1772969"/>
            <a:ext cx="9905999" cy="3541714"/>
          </a:xfrm>
        </p:spPr>
        <p:txBody>
          <a:bodyPr>
            <a:normAutofit/>
          </a:bodyPr>
          <a:lstStyle/>
          <a:p>
            <a:pPr lvl="0"/>
            <a:r>
              <a:rPr lang="cs-CZ" dirty="0"/>
              <a:t>jak se to měří? </a:t>
            </a:r>
          </a:p>
          <a:p>
            <a:pPr lvl="0"/>
            <a:r>
              <a:rPr lang="cs-CZ" dirty="0"/>
              <a:t>po celé planetě - rozmístěné meteorologické stanice</a:t>
            </a:r>
          </a:p>
          <a:p>
            <a:pPr lvl="0"/>
            <a:r>
              <a:rPr lang="cs-CZ" dirty="0"/>
              <a:t>každé tři hodiny se měří hlavně teplota, srážky a další meteorologické jevy</a:t>
            </a:r>
          </a:p>
          <a:p>
            <a:pPr lvl="0"/>
            <a:r>
              <a:rPr lang="cs-CZ" dirty="0"/>
              <a:t>údaje se zakreslují do </a:t>
            </a:r>
            <a:r>
              <a:rPr lang="cs-CZ" dirty="0" smtClean="0"/>
              <a:t>mapy </a:t>
            </a:r>
            <a:r>
              <a:rPr lang="cs-CZ" dirty="0"/>
              <a:t>- podle údajů v mapě lze předpovídat</a:t>
            </a:r>
          </a:p>
          <a:p>
            <a:endParaRPr lang="cs-CZ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1141411" y="4990564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Rosnička  a počasí</a:t>
            </a:r>
          </a:p>
        </p:txBody>
      </p:sp>
    </p:spTree>
    <p:extLst>
      <p:ext uri="{BB962C8B-B14F-4D97-AF65-F5344CB8AC3E}">
        <p14:creationId xmlns:p14="http://schemas.microsoft.com/office/powerpoint/2010/main" val="3166184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Meteorologická stanice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Meteorologická stanice je zařízení pro měření meteorologických údajů potřebných pro další předpověď průběhu počasí.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09272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Jovanka RYBOVÁ, </a:t>
            </a:r>
            <a:r>
              <a:rPr lang="cs-CZ" dirty="0"/>
              <a:t>Jana SOCHOROVÁ, Pavel KLECH, Lenka SAKAŘOVÁ a Adriena BINKOVÁ. </a:t>
            </a:r>
            <a:r>
              <a:rPr lang="cs-CZ" i="1" dirty="0"/>
              <a:t>Hravá přírodověda 5: člověk a jeho svět : učebnice pro 5. ročník ZŠ : v souladu s RVP</a:t>
            </a:r>
            <a:r>
              <a:rPr lang="cs-CZ" dirty="0"/>
              <a:t>. Praha: Taktik, [2017]. ISBN 978-80-7563-044-5.</a:t>
            </a:r>
          </a:p>
        </p:txBody>
      </p:sp>
    </p:spTree>
    <p:extLst>
      <p:ext uri="{BB962C8B-B14F-4D97-AF65-F5344CB8AC3E}">
        <p14:creationId xmlns:p14="http://schemas.microsoft.com/office/powerpoint/2010/main" val="2431341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635" y="420785"/>
            <a:ext cx="8552845" cy="581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898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3" y="412456"/>
            <a:ext cx="9905998" cy="1478570"/>
          </a:xfrm>
        </p:spPr>
        <p:txBody>
          <a:bodyPr/>
          <a:lstStyle/>
          <a:p>
            <a:r>
              <a:rPr lang="cs-CZ" dirty="0"/>
              <a:t>počasí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3" y="1891026"/>
            <a:ext cx="9905999" cy="3541714"/>
          </a:xfrm>
        </p:spPr>
        <p:txBody>
          <a:bodyPr>
            <a:noAutofit/>
          </a:bodyPr>
          <a:lstStyle/>
          <a:p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 souvisí počasí s vodou?</a:t>
            </a:r>
          </a:p>
          <a:p>
            <a:pPr marL="0" indent="0">
              <a:buNone/>
            </a:pP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34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počasí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2" y="1865268"/>
            <a:ext cx="9905999" cy="3541714"/>
          </a:xfrm>
        </p:spPr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to okamžitý stav ovzduší na určitém místě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okamžitý stav atmosféry na určitém místě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3636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3" y="404267"/>
            <a:ext cx="9905998" cy="1478570"/>
          </a:xfrm>
        </p:spPr>
        <p:txBody>
          <a:bodyPr/>
          <a:lstStyle/>
          <a:p>
            <a:r>
              <a:rPr lang="cs-CZ" dirty="0"/>
              <a:t>atmosféra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3" y="1468191"/>
            <a:ext cx="9905998" cy="3975280"/>
          </a:xfrm>
        </p:spPr>
        <p:txBody>
          <a:bodyPr/>
          <a:lstStyle/>
          <a:p>
            <a:r>
              <a:rPr lang="cs-CZ" dirty="0"/>
              <a:t>plynný obal Země – tvořena vzduchem</a:t>
            </a:r>
          </a:p>
          <a:p>
            <a:r>
              <a:rPr lang="cs-CZ" dirty="0"/>
              <a:t>Je vzduch těžký?</a:t>
            </a:r>
          </a:p>
          <a:p>
            <a:r>
              <a:rPr lang="cs-CZ" dirty="0"/>
              <a:t>význam atmosféry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1141413" y="2903289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vzduch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141413" y="3642574"/>
            <a:ext cx="9905998" cy="3975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graphicFrame>
        <p:nvGraphicFramePr>
          <p:cNvPr id="8" name="Graf 7">
            <a:extLst>
              <a:ext uri="{FF2B5EF4-FFF2-40B4-BE49-F238E27FC236}">
                <a16:creationId xmlns="" xmlns:a16="http://schemas.microsoft.com/office/drawing/2014/main" id="{40FB4C0A-C92E-4EDA-9A35-0084BBA911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7851011"/>
              </p:ext>
            </p:extLst>
          </p:nvPr>
        </p:nvGraphicFramePr>
        <p:xfrm>
          <a:off x="1746966" y="2002776"/>
          <a:ext cx="8694892" cy="4855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26558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657" y="296546"/>
            <a:ext cx="10089754" cy="1481456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2" y="1528270"/>
            <a:ext cx="9905999" cy="3541714"/>
          </a:xfrm>
        </p:spPr>
        <p:txBody>
          <a:bodyPr/>
          <a:lstStyle/>
          <a:p>
            <a:r>
              <a:rPr lang="cs-CZ" dirty="0"/>
              <a:t>asi 100 km nad Zemí se vzduch úplně ztrácí</a:t>
            </a:r>
          </a:p>
          <a:p>
            <a:r>
              <a:rPr lang="cs-CZ" dirty="0"/>
              <a:t>tady začíná vesmír a tady může kosmická loď začít obíhat kolem Země</a:t>
            </a:r>
          </a:p>
          <a:p>
            <a:r>
              <a:rPr lang="cs-CZ" dirty="0"/>
              <a:t>civilní letadla létají do výšky 10 km </a:t>
            </a:r>
          </a:p>
        </p:txBody>
      </p:sp>
    </p:spTree>
    <p:extLst>
      <p:ext uri="{BB962C8B-B14F-4D97-AF65-F5344CB8AC3E}">
        <p14:creationId xmlns:p14="http://schemas.microsoft.com/office/powerpoint/2010/main" val="577262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meteorologie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3" y="1888878"/>
            <a:ext cx="9905999" cy="3541714"/>
          </a:xfrm>
        </p:spPr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itchFamily="18" charset="0"/>
              </a:rPr>
              <a:t>počasím se zabývá meteorologie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itchFamily="18" charset="0"/>
              </a:rPr>
              <a:t>zkoumá a vysvětluje fyzikální jevy, které probíhají v ovzduší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itchFamily="18" charset="0"/>
              </a:rPr>
              <a:t>název pochází z řečtiny (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meteóros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na nebi se vyskytující)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vědec, který se touto vědou zabývá, se nazývá meteorolog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řekni 3 krát za sebou meteorolog!!! Jak si ho představuješ, co dělá?</a:t>
            </a:r>
          </a:p>
        </p:txBody>
      </p:sp>
    </p:spTree>
    <p:extLst>
      <p:ext uri="{BB962C8B-B14F-4D97-AF65-F5344CB8AC3E}">
        <p14:creationId xmlns:p14="http://schemas.microsoft.com/office/powerpoint/2010/main" val="1206262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1141413" y="412456"/>
            <a:ext cx="9905998" cy="1478570"/>
          </a:xfrm>
        </p:spPr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Meteorologické prvky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24240" y="1708574"/>
            <a:ext cx="11067760" cy="5992992"/>
          </a:xfrm>
        </p:spPr>
        <p:txBody>
          <a:bodyPr>
            <a:norm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slouží k tomu, abychom počasí mohli popsat, vychází z nich předpověď počasí</a:t>
            </a:r>
          </a:p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Jednotlivé prvky: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sluneční záření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teplota vzduchu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vlhkost vzduchu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oblačnost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srážky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tlak vzduchu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vítr</a:t>
            </a: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1593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vlhkost vzduchu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1" y="1888878"/>
            <a:ext cx="9905999" cy="3541714"/>
          </a:xfrm>
        </p:spPr>
        <p:txBody>
          <a:bodyPr/>
          <a:lstStyle/>
          <a:p>
            <a:r>
              <a:rPr lang="cs-CZ" dirty="0"/>
              <a:t>množství vodní páry ve vzduchu</a:t>
            </a:r>
          </a:p>
          <a:p>
            <a:r>
              <a:rPr lang="cs-CZ" dirty="0"/>
              <a:t>kolik miligramů vody je v 1 litru vzduchu</a:t>
            </a:r>
          </a:p>
          <a:p>
            <a:r>
              <a:rPr lang="cs-CZ" dirty="0"/>
              <a:t>rosný bod – kondenzace vody</a:t>
            </a:r>
          </a:p>
        </p:txBody>
      </p:sp>
    </p:spTree>
    <p:extLst>
      <p:ext uri="{BB962C8B-B14F-4D97-AF65-F5344CB8AC3E}">
        <p14:creationId xmlns:p14="http://schemas.microsoft.com/office/powerpoint/2010/main" val="8138332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bvod">
  <a:themeElements>
    <a:clrScheme name="Obvod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Obvod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bvod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Obvod</Template>
  <TotalTime>5417</TotalTime>
  <Words>358</Words>
  <Application>Microsoft Office PowerPoint</Application>
  <PresentationFormat>Širokoúhlá obrazovka</PresentationFormat>
  <Paragraphs>65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0" baseType="lpstr">
      <vt:lpstr>Arial</vt:lpstr>
      <vt:lpstr>Times New Roman</vt:lpstr>
      <vt:lpstr>Trebuchet MS</vt:lpstr>
      <vt:lpstr>Tw Cen MT</vt:lpstr>
      <vt:lpstr>Obvod</vt:lpstr>
      <vt:lpstr>Jak je dnes venku??? </vt:lpstr>
      <vt:lpstr>Prezentace aplikace PowerPoint</vt:lpstr>
      <vt:lpstr>počasí</vt:lpstr>
      <vt:lpstr>počasí</vt:lpstr>
      <vt:lpstr>atmosféra</vt:lpstr>
      <vt:lpstr>Prezentace aplikace PowerPoint</vt:lpstr>
      <vt:lpstr>meteorologie</vt:lpstr>
      <vt:lpstr>Meteorologické prvky</vt:lpstr>
      <vt:lpstr>vlhkost vzduchu</vt:lpstr>
      <vt:lpstr>oblačnost</vt:lpstr>
      <vt:lpstr>tlak vzduchu </vt:lpstr>
      <vt:lpstr>Prezentace aplikace PowerPoint</vt:lpstr>
      <vt:lpstr>Předpověď počasí</vt:lpstr>
      <vt:lpstr>Meteorologická stanice</vt:lpstr>
      <vt:lpstr>zdroje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Meteorologická stanice</dc:title>
  <dc:creator>Marková Daniela</dc:creator>
  <cp:lastModifiedBy>Čáslavová Lucie</cp:lastModifiedBy>
  <cp:revision>84</cp:revision>
  <dcterms:created xsi:type="dcterms:W3CDTF">2018-09-05T14:45:40Z</dcterms:created>
  <dcterms:modified xsi:type="dcterms:W3CDTF">2020-10-13T14:12:50Z</dcterms:modified>
</cp:coreProperties>
</file>