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6" r:id="rId3"/>
    <p:sldId id="258" r:id="rId4"/>
    <p:sldId id="259" r:id="rId5"/>
    <p:sldId id="266" r:id="rId6"/>
    <p:sldId id="263" r:id="rId7"/>
    <p:sldId id="261" r:id="rId8"/>
    <p:sldId id="267" r:id="rId9"/>
    <p:sldId id="264" r:id="rId10"/>
    <p:sldId id="274" r:id="rId11"/>
    <p:sldId id="265" r:id="rId12"/>
    <p:sldId id="269" r:id="rId13"/>
    <p:sldId id="270" r:id="rId14"/>
    <p:sldId id="26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cs/photos/meandry-vltava-%C5%A1umava-%C5%99eka-les-1316547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cs/photos/%C4%8Desk%C3%BD-krumlov-%C4%8Desk%C3%A1-republika-3756735/%C4%8Desk%C3%A1-republika-3756735/" TargetMode="External"/><Relationship Id="rId2" Type="http://schemas.openxmlformats.org/officeDocument/2006/relationships/hyperlink" Target="https://pixabay.com/cs/illustrations/sv%C4%9Btzem%C4%9Bkoule-zem%C4%9B-planeta-modr%C3%A1-1303628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1940617" y="0"/>
            <a:ext cx="8791575" cy="2387600"/>
          </a:xfrm>
        </p:spPr>
        <p:txBody>
          <a:bodyPr/>
          <a:lstStyle/>
          <a:p>
            <a:r>
              <a:rPr lang="cs-CZ" dirty="0" smtClean="0"/>
              <a:t>Voda na zemi</a:t>
            </a:r>
            <a:endParaRPr lang="cs-CZ" dirty="0"/>
          </a:p>
        </p:txBody>
      </p:sp>
      <p:pic>
        <p:nvPicPr>
          <p:cNvPr id="1026" name="Picture 2" descr="SvÄt, ZemÄkoule, ZemÄ, Planeta, ModrÃ¡, ZemÄ SvÄ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01" y="1672220"/>
            <a:ext cx="4952955" cy="495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24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Říční síť </a:t>
            </a:r>
            <a:r>
              <a:rPr lang="cs-CZ" dirty="0" err="1" smtClean="0"/>
              <a:t>čr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541714"/>
          </a:xfrm>
        </p:spPr>
        <p:txBody>
          <a:bodyPr>
            <a:normAutofit/>
          </a:bodyPr>
          <a:lstStyle/>
          <a:p>
            <a:r>
              <a:rPr lang="cs-CZ" dirty="0" smtClean="0"/>
              <a:t>viz mapa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8187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meandry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927515"/>
            <a:ext cx="9905999" cy="3541714"/>
          </a:xfrm>
        </p:spPr>
        <p:txBody>
          <a:bodyPr/>
          <a:lstStyle/>
          <a:p>
            <a:r>
              <a:rPr lang="cs-CZ" dirty="0"/>
              <a:t>m</a:t>
            </a:r>
            <a:r>
              <a:rPr lang="cs-CZ" dirty="0" smtClean="0"/>
              <a:t>eandr </a:t>
            </a:r>
            <a:r>
              <a:rPr lang="cs-CZ" dirty="0"/>
              <a:t>je název používaný pro zákrut </a:t>
            </a:r>
            <a:r>
              <a:rPr lang="cs-CZ" dirty="0" smtClean="0"/>
              <a:t>řeky</a:t>
            </a:r>
          </a:p>
          <a:p>
            <a:endParaRPr lang="cs-CZ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096" y="2962959"/>
            <a:ext cx="5504129" cy="315914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22" y="2264850"/>
            <a:ext cx="9303389" cy="3376366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141412" y="6241810"/>
            <a:ext cx="9712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4"/>
              </a:rPr>
              <a:t>https://pixabay.com/cs/photos/meandry-vltava-%C5%A1umava-%C5%99eka-les-1316547/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1245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389" y="524412"/>
            <a:ext cx="2333625" cy="58864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929" y="777160"/>
            <a:ext cx="55721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69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Narovnání koryta řeky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Proč se to dělá?</a:t>
            </a:r>
          </a:p>
          <a:p>
            <a:r>
              <a:rPr lang="cs-CZ" dirty="0" smtClean="0"/>
              <a:t>Co je rychlejší – meandrující řeka nebo řeka v narovnaném korytě? </a:t>
            </a:r>
          </a:p>
          <a:p>
            <a:r>
              <a:rPr lang="cs-CZ" dirty="0" smtClean="0"/>
              <a:t>Co hrozí u narovnaného říčního koryta?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3606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863121"/>
            <a:ext cx="9905999" cy="354171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smtClean="0"/>
              <a:t>Obrázky:</a:t>
            </a:r>
          </a:p>
          <a:p>
            <a:r>
              <a:rPr lang="cs-CZ" dirty="0"/>
              <a:t>Zeměkoule. </a:t>
            </a:r>
            <a:r>
              <a:rPr lang="cs-CZ" i="1" dirty="0" err="1"/>
              <a:t>Pixabay</a:t>
            </a:r>
            <a:r>
              <a:rPr lang="cs-CZ" dirty="0"/>
              <a:t> [online]. [cit. 2019-07-25]. Dostupné z: </a:t>
            </a: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pixabay.com/cs/illustrations/sv%C4%9Btzem%C4%9Bkoule-zem%C4%9B-planeta-modr%C3%A1-1303628/</a:t>
            </a:r>
            <a:endParaRPr lang="cs-CZ" dirty="0" smtClean="0"/>
          </a:p>
          <a:p>
            <a:r>
              <a:rPr lang="cs-CZ" dirty="0"/>
              <a:t>Vltava. </a:t>
            </a:r>
            <a:r>
              <a:rPr lang="cs-CZ" i="1" dirty="0" err="1"/>
              <a:t>Pixabay</a:t>
            </a:r>
            <a:r>
              <a:rPr lang="cs-CZ" dirty="0"/>
              <a:t> [online]. [cit. 2019-07-25]. Dostupné z: </a:t>
            </a:r>
            <a:r>
              <a:rPr lang="cs-CZ" dirty="0">
                <a:hlinkClick r:id="rId3"/>
              </a:rPr>
              <a:t>https://pixabay.com/cs/photos/%C4%8Desk%C3%BD-krumlov-%C4%8Desk%C3%A1-republika-3756735/</a:t>
            </a:r>
            <a:r>
              <a:rPr lang="cs-CZ" dirty="0" smtClean="0">
                <a:hlinkClick r:id="rId3"/>
              </a:rPr>
              <a:t>%</a:t>
            </a:r>
            <a:r>
              <a:rPr lang="cs-CZ" dirty="0">
                <a:hlinkClick r:id="rId3"/>
              </a:rPr>
              <a:t>C4%8Desk%C3%A1-republika-3756735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r>
              <a:rPr lang="cs-CZ" dirty="0"/>
              <a:t>Meandry Vltavy. </a:t>
            </a:r>
            <a:r>
              <a:rPr lang="cs-CZ" i="1" dirty="0" err="1"/>
              <a:t>Pixabay</a:t>
            </a:r>
            <a:r>
              <a:rPr lang="cs-CZ" dirty="0"/>
              <a:t> [online]. [cit. 2019-07-25]. Dostupné z: https://pixabay.com/cs/photos/meandry-vltava-%C5%A1umava-%C5%99eka-les-1316547/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9643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513" y="618518"/>
            <a:ext cx="8488544" cy="577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56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141412" y="451093"/>
            <a:ext cx="9905998" cy="1478570"/>
          </a:xfrm>
        </p:spPr>
        <p:txBody>
          <a:bodyPr/>
          <a:lstStyle/>
          <a:p>
            <a:r>
              <a:rPr lang="cs-CZ" dirty="0" smtClean="0"/>
              <a:t>Velký oběh vody 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276" y="1711788"/>
            <a:ext cx="9171214" cy="459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0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141413" y="373819"/>
            <a:ext cx="9905998" cy="1478570"/>
          </a:xfrm>
        </p:spPr>
        <p:txBody>
          <a:bodyPr/>
          <a:lstStyle/>
          <a:p>
            <a:r>
              <a:rPr lang="cs-CZ" dirty="0" smtClean="0"/>
              <a:t>malý oběh vody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649" y="1717786"/>
            <a:ext cx="9153525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2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Vodstvo </a:t>
            </a:r>
            <a:r>
              <a:rPr lang="cs-CZ" dirty="0" err="1" smtClean="0"/>
              <a:t>čr</a:t>
            </a:r>
            <a:endParaRPr lang="cs-CZ" dirty="0"/>
          </a:p>
        </p:txBody>
      </p:sp>
      <p:pic>
        <p:nvPicPr>
          <p:cNvPr id="2050" name="Picture 2" descr="ÄeskÃ½ Krumlov, ÄeskÃ¡ Republika, Krumlov, StÅedovÄkÃ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54" y="2097088"/>
            <a:ext cx="5404319" cy="360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253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Vodstvo </a:t>
            </a:r>
            <a:r>
              <a:rPr lang="cs-CZ" dirty="0" err="1" smtClean="0"/>
              <a:t>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</a:t>
            </a:r>
            <a:r>
              <a:rPr lang="cs-CZ" b="1" dirty="0" smtClean="0"/>
              <a:t>ovodí -</a:t>
            </a:r>
            <a:r>
              <a:rPr lang="cs-CZ" dirty="0" smtClean="0"/>
              <a:t> </a:t>
            </a:r>
            <a:r>
              <a:rPr lang="cs-CZ" dirty="0"/>
              <a:t>z určitého území voda stéká do jedné řeky </a:t>
            </a:r>
          </a:p>
          <a:p>
            <a:r>
              <a:rPr lang="cs-CZ" b="1" dirty="0"/>
              <a:t>ú</a:t>
            </a:r>
            <a:r>
              <a:rPr lang="cs-CZ" b="1" dirty="0" smtClean="0"/>
              <a:t>moří </a:t>
            </a:r>
            <a:r>
              <a:rPr lang="cs-CZ" dirty="0" smtClean="0"/>
              <a:t>- </a:t>
            </a:r>
            <a:r>
              <a:rPr lang="cs-CZ" dirty="0"/>
              <a:t>z určitého území je voda odváděna do jednoho moře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r>
              <a:rPr lang="cs-CZ" dirty="0"/>
              <a:t>1. </a:t>
            </a:r>
            <a:r>
              <a:rPr lang="cs-CZ" dirty="0" smtClean="0"/>
              <a:t>Severní </a:t>
            </a:r>
            <a:r>
              <a:rPr lang="cs-CZ" dirty="0"/>
              <a:t>moře - řeka </a:t>
            </a:r>
            <a:r>
              <a:rPr lang="cs-CZ" b="1" dirty="0"/>
              <a:t>Labe </a:t>
            </a:r>
            <a:r>
              <a:rPr lang="cs-CZ" dirty="0"/>
              <a:t>– asi 60 % </a:t>
            </a:r>
          </a:p>
          <a:p>
            <a:r>
              <a:rPr lang="cs-CZ" dirty="0"/>
              <a:t>2. </a:t>
            </a:r>
            <a:r>
              <a:rPr lang="cs-CZ" dirty="0" smtClean="0"/>
              <a:t>Černé moře - řeka </a:t>
            </a:r>
            <a:r>
              <a:rPr lang="cs-CZ" b="1" dirty="0"/>
              <a:t>Morava</a:t>
            </a:r>
            <a:r>
              <a:rPr lang="cs-CZ" dirty="0"/>
              <a:t>/Dunaj/- asi 30% </a:t>
            </a:r>
          </a:p>
          <a:p>
            <a:r>
              <a:rPr lang="cs-CZ" dirty="0"/>
              <a:t>3. </a:t>
            </a:r>
            <a:r>
              <a:rPr lang="cs-CZ" dirty="0" smtClean="0"/>
              <a:t>Baltské moře - </a:t>
            </a:r>
            <a:r>
              <a:rPr lang="cs-CZ" dirty="0"/>
              <a:t>řeka </a:t>
            </a:r>
            <a:r>
              <a:rPr lang="cs-CZ" b="1" dirty="0"/>
              <a:t>Odra </a:t>
            </a:r>
            <a:r>
              <a:rPr lang="cs-CZ" dirty="0"/>
              <a:t>– asi 10 %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4526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2" y="441958"/>
            <a:ext cx="9905998" cy="1478570"/>
          </a:xfrm>
        </p:spPr>
        <p:txBody>
          <a:bodyPr/>
          <a:lstStyle/>
          <a:p>
            <a:r>
              <a:rPr lang="cs-CZ" dirty="0"/>
              <a:t>VODSTVO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1" y="1747211"/>
            <a:ext cx="9905999" cy="3541714"/>
          </a:xfrm>
        </p:spPr>
        <p:txBody>
          <a:bodyPr/>
          <a:lstStyle/>
          <a:p>
            <a:r>
              <a:rPr lang="cs-CZ" dirty="0"/>
              <a:t>d</a:t>
            </a:r>
            <a:r>
              <a:rPr lang="cs-CZ" dirty="0" smtClean="0"/>
              <a:t>íky </a:t>
            </a:r>
            <a:r>
              <a:rPr lang="cs-CZ" dirty="0"/>
              <a:t>poloze můžeme ČR označit za „střechu Evropy</a:t>
            </a:r>
            <a:r>
              <a:rPr lang="cs-CZ" dirty="0" smtClean="0"/>
              <a:t>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049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Oběh vody v </a:t>
            </a:r>
            <a:r>
              <a:rPr lang="cs-CZ" dirty="0" err="1" smtClean="0"/>
              <a:t>čr</a:t>
            </a:r>
            <a:r>
              <a:rPr lang="cs-CZ" dirty="0" smtClean="0"/>
              <a:t> – malý oběh vody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307" y="1876353"/>
            <a:ext cx="9156986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35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Délka řek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Porovnej délky hlavních toků v ČR!</a:t>
            </a:r>
          </a:p>
          <a:p>
            <a:pPr marL="0" indent="0">
              <a:buNone/>
            </a:pPr>
            <a:r>
              <a:rPr lang="cs-CZ" dirty="0" smtClean="0"/>
              <a:t>   Vltava - </a:t>
            </a:r>
            <a:r>
              <a:rPr lang="cs-CZ" dirty="0"/>
              <a:t>430,2 </a:t>
            </a:r>
            <a:r>
              <a:rPr lang="cs-CZ" dirty="0" smtClean="0"/>
              <a:t>km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Labe - </a:t>
            </a:r>
            <a:r>
              <a:rPr lang="cs-CZ" dirty="0"/>
              <a:t>v Česku 370,74 </a:t>
            </a:r>
            <a:r>
              <a:rPr lang="cs-CZ" dirty="0" smtClean="0"/>
              <a:t>km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Morava – 354 km </a:t>
            </a:r>
          </a:p>
          <a:p>
            <a:r>
              <a:rPr lang="cs-CZ" dirty="0" smtClean="0"/>
              <a:t>Porovnej nejdelší řeku ČR s nejdelší řekou světa!</a:t>
            </a:r>
          </a:p>
          <a:p>
            <a:pPr marL="0" indent="0">
              <a:buNone/>
            </a:pPr>
            <a:r>
              <a:rPr lang="cs-CZ" dirty="0" smtClean="0"/>
              <a:t>   Amazonka - 7 062</a:t>
            </a:r>
            <a:r>
              <a:rPr lang="cs-CZ" dirty="0"/>
              <a:t> </a:t>
            </a:r>
            <a:r>
              <a:rPr lang="cs-CZ" dirty="0" smtClean="0"/>
              <a:t>km</a:t>
            </a:r>
          </a:p>
          <a:p>
            <a:r>
              <a:rPr lang="cs-CZ" dirty="0" smtClean="0"/>
              <a:t>Vytvoř si říční síť ČR!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94851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6914</TotalTime>
  <Words>155</Words>
  <Application>Microsoft Office PowerPoint</Application>
  <PresentationFormat>Širokoúhlá obrazovka</PresentationFormat>
  <Paragraphs>38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Tw Cen MT</vt:lpstr>
      <vt:lpstr>Obvod</vt:lpstr>
      <vt:lpstr>Voda na zemi</vt:lpstr>
      <vt:lpstr>Prezentace aplikace PowerPoint</vt:lpstr>
      <vt:lpstr>Velký oběh vody </vt:lpstr>
      <vt:lpstr>malý oběh vody</vt:lpstr>
      <vt:lpstr>Vodstvo čr</vt:lpstr>
      <vt:lpstr>Vodstvo čr</vt:lpstr>
      <vt:lpstr>VODSTVO ČR</vt:lpstr>
      <vt:lpstr>Oběh vody v čr – malý oběh vody</vt:lpstr>
      <vt:lpstr>Délka řek</vt:lpstr>
      <vt:lpstr>Říční síť čr</vt:lpstr>
      <vt:lpstr>meandry</vt:lpstr>
      <vt:lpstr>Prezentace aplikace PowerPoint</vt:lpstr>
      <vt:lpstr>Narovnání koryta řeky</vt:lpstr>
      <vt:lpstr>Zdroje: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Meteorologická stanice</dc:title>
  <dc:creator>Marková Daniela</dc:creator>
  <cp:lastModifiedBy>Čáslavová Lucie</cp:lastModifiedBy>
  <cp:revision>107</cp:revision>
  <dcterms:created xsi:type="dcterms:W3CDTF">2018-09-05T14:45:40Z</dcterms:created>
  <dcterms:modified xsi:type="dcterms:W3CDTF">2020-10-14T06:32:42Z</dcterms:modified>
</cp:coreProperties>
</file>