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9" r:id="rId3"/>
    <p:sldId id="256" r:id="rId4"/>
    <p:sldId id="257" r:id="rId5"/>
    <p:sldId id="258" r:id="rId6"/>
    <p:sldId id="259" r:id="rId7"/>
    <p:sldId id="266" r:id="rId8"/>
    <p:sldId id="265" r:id="rId9"/>
    <p:sldId id="264" r:id="rId10"/>
    <p:sldId id="263" r:id="rId11"/>
    <p:sldId id="262" r:id="rId12"/>
    <p:sldId id="261" r:id="rId13"/>
    <p:sldId id="267" r:id="rId14"/>
    <p:sldId id="270" r:id="rId15"/>
    <p:sldId id="268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2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20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40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6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58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7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97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49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72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00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50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616F2-A82F-4630-A630-5D3EC6A3CEC7}" type="datetimeFigureOut">
              <a:rPr lang="cs-CZ" smtClean="0"/>
              <a:t>23.11.2020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744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DD6ADEC9-E83C-4E89-A341-FDD14F147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1968566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630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VIRAL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45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241300" y="957112"/>
            <a:ext cx="126746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VIRAL diskuse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52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496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Jsi Premiér střih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532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241300" y="957112"/>
            <a:ext cx="126746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Co chtěl autor říct?</a:t>
            </a:r>
          </a:p>
        </p:txBody>
      </p:sp>
    </p:spTree>
    <p:extLst>
      <p:ext uri="{BB962C8B-B14F-4D97-AF65-F5344CB8AC3E}">
        <p14:creationId xmlns:p14="http://schemas.microsoft.com/office/powerpoint/2010/main" val="2226727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241300" y="957112"/>
            <a:ext cx="126746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Mé druhé dílo</a:t>
            </a:r>
          </a:p>
        </p:txBody>
      </p:sp>
    </p:spTree>
    <p:extLst>
      <p:ext uri="{BB962C8B-B14F-4D97-AF65-F5344CB8AC3E}">
        <p14:creationId xmlns:p14="http://schemas.microsoft.com/office/powerpoint/2010/main" val="1538749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04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28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KLAPKA DEN 2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992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4313" y="1147611"/>
            <a:ext cx="111036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Mluvím</a:t>
            </a:r>
            <a:b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a vím, co říkám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59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54892" y="1363511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Střídám žánry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2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990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Kamera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59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400" b="1" dirty="0">
                <a:latin typeface="Nirmala UI" panose="020B0502040204020203" pitchFamily="34" charset="0"/>
                <a:cs typeface="Nirmala UI" panose="020B0502040204020203" pitchFamily="34" charset="0"/>
              </a:rPr>
              <a:t>V hlavní roli strašilka</a:t>
            </a:r>
          </a:p>
        </p:txBody>
      </p:sp>
    </p:spTree>
    <p:extLst>
      <p:ext uri="{BB962C8B-B14F-4D97-AF65-F5344CB8AC3E}">
        <p14:creationId xmlns:p14="http://schemas.microsoft.com/office/powerpoint/2010/main" val="3986672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85113" y="1003489"/>
            <a:ext cx="110020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Hra </a:t>
            </a:r>
            <a:r>
              <a:rPr lang="cs-CZ" sz="9600" b="1" dirty="0" err="1">
                <a:latin typeface="Nirmala UI" panose="020B0502040204020203" pitchFamily="34" charset="0"/>
                <a:cs typeface="Nirmala UI" panose="020B0502040204020203" pitchFamily="34" charset="0"/>
              </a:rPr>
              <a:t>VIDArd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 2.0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578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897844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Můj oblíbený VIRAL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153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37</Words>
  <Application>Microsoft Office PowerPoint</Application>
  <PresentationFormat>Širokoúhlá obrazovka</PresentationFormat>
  <Paragraphs>12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Nirmala UI</vt:lpstr>
      <vt:lpstr>office theme</vt:lpstr>
      <vt:lpstr>Prezentace aplikace PowerPoint</vt:lpstr>
      <vt:lpstr>Prezentace aplikace PowerPoint</vt:lpstr>
      <vt:lpstr>KLAPKA DEN 2</vt:lpstr>
      <vt:lpstr>Mluvím a vím, co říkám</vt:lpstr>
      <vt:lpstr>Střídám žánry</vt:lpstr>
      <vt:lpstr>Kamera</vt:lpstr>
      <vt:lpstr>V hlavní roli strašilka</vt:lpstr>
      <vt:lpstr>Hra VIDArd 2.0</vt:lpstr>
      <vt:lpstr>Můj oblíbený VIRAL</vt:lpstr>
      <vt:lpstr>VIRAL</vt:lpstr>
      <vt:lpstr>VIRAL diskuse</vt:lpstr>
      <vt:lpstr>Jsi Premiér střih</vt:lpstr>
      <vt:lpstr>Co chtěl autor říct?</vt:lpstr>
      <vt:lpstr>Mé druhé dílo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</dc:title>
  <dc:creator>vidator</dc:creator>
  <cp:lastModifiedBy>Dražan Sven</cp:lastModifiedBy>
  <cp:revision>8</cp:revision>
  <dcterms:created xsi:type="dcterms:W3CDTF">2019-07-21T11:50:16Z</dcterms:created>
  <dcterms:modified xsi:type="dcterms:W3CDTF">2020-11-23T10:42:24Z</dcterms:modified>
</cp:coreProperties>
</file>