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81" r:id="rId2"/>
    <p:sldId id="284" r:id="rId3"/>
    <p:sldId id="256" r:id="rId4"/>
    <p:sldId id="257" r:id="rId5"/>
    <p:sldId id="282" r:id="rId6"/>
    <p:sldId id="260" r:id="rId7"/>
    <p:sldId id="28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3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64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180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63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50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606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536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207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19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33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07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91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45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27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90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16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74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B129A-4C87-4597-B98C-2FD3B5362D44}" type="datetimeFigureOut">
              <a:rPr lang="cs-CZ" smtClean="0"/>
              <a:t>16. 11. 2020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72A2A-C056-439E-9C44-F8AF076763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707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Zajímavosti ze světa zvířat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2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2"/>
            <a:ext cx="12192000" cy="6851418"/>
          </a:xfrm>
        </p:spPr>
      </p:pic>
    </p:spTree>
    <p:extLst>
      <p:ext uri="{BB962C8B-B14F-4D97-AF65-F5344CB8AC3E}">
        <p14:creationId xmlns:p14="http://schemas.microsoft.com/office/powerpoint/2010/main" val="11255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3699"/>
          </a:xfrm>
        </p:spPr>
      </p:pic>
    </p:spTree>
    <p:extLst>
      <p:ext uri="{BB962C8B-B14F-4D97-AF65-F5344CB8AC3E}">
        <p14:creationId xmlns:p14="http://schemas.microsoft.com/office/powerpoint/2010/main" val="24437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40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956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1060" y="1556952"/>
            <a:ext cx="10353761" cy="1326321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5849"/>
          </a:xfrm>
        </p:spPr>
      </p:pic>
    </p:spTree>
    <p:extLst>
      <p:ext uri="{BB962C8B-B14F-4D97-AF65-F5344CB8AC3E}">
        <p14:creationId xmlns:p14="http://schemas.microsoft.com/office/powerpoint/2010/main" val="31281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8256"/>
          </a:xfrm>
        </p:spPr>
      </p:pic>
    </p:spTree>
    <p:extLst>
      <p:ext uri="{BB962C8B-B14F-4D97-AF65-F5344CB8AC3E}">
        <p14:creationId xmlns:p14="http://schemas.microsoft.com/office/powerpoint/2010/main" val="5462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0807"/>
          </a:xfrm>
        </p:spPr>
      </p:pic>
    </p:spTree>
    <p:extLst>
      <p:ext uri="{BB962C8B-B14F-4D97-AF65-F5344CB8AC3E}">
        <p14:creationId xmlns:p14="http://schemas.microsoft.com/office/powerpoint/2010/main" val="30021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1106"/>
          </a:xfrm>
        </p:spPr>
      </p:pic>
    </p:spTree>
    <p:extLst>
      <p:ext uri="{BB962C8B-B14F-4D97-AF65-F5344CB8AC3E}">
        <p14:creationId xmlns:p14="http://schemas.microsoft.com/office/powerpoint/2010/main" val="565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8404"/>
          </a:xfrm>
        </p:spPr>
      </p:pic>
    </p:spTree>
    <p:extLst>
      <p:ext uri="{BB962C8B-B14F-4D97-AF65-F5344CB8AC3E}">
        <p14:creationId xmlns:p14="http://schemas.microsoft.com/office/powerpoint/2010/main" val="22407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9035"/>
          </a:xfrm>
        </p:spPr>
      </p:pic>
    </p:spTree>
    <p:extLst>
      <p:ext uri="{BB962C8B-B14F-4D97-AF65-F5344CB8AC3E}">
        <p14:creationId xmlns:p14="http://schemas.microsoft.com/office/powerpoint/2010/main" val="35604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04" y="964175"/>
            <a:ext cx="8576844" cy="4818787"/>
          </a:xfrm>
        </p:spPr>
      </p:pic>
    </p:spTree>
    <p:extLst>
      <p:ext uri="{BB962C8B-B14F-4D97-AF65-F5344CB8AC3E}">
        <p14:creationId xmlns:p14="http://schemas.microsoft.com/office/powerpoint/2010/main" val="908592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692"/>
          </a:xfrm>
        </p:spPr>
      </p:pic>
    </p:spTree>
    <p:extLst>
      <p:ext uri="{BB962C8B-B14F-4D97-AF65-F5344CB8AC3E}">
        <p14:creationId xmlns:p14="http://schemas.microsoft.com/office/powerpoint/2010/main" val="33105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590"/>
          </a:xfrm>
        </p:spPr>
      </p:pic>
    </p:spTree>
    <p:extLst>
      <p:ext uri="{BB962C8B-B14F-4D97-AF65-F5344CB8AC3E}">
        <p14:creationId xmlns:p14="http://schemas.microsoft.com/office/powerpoint/2010/main" val="22771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3087"/>
          </a:xfrm>
        </p:spPr>
      </p:pic>
    </p:spTree>
    <p:extLst>
      <p:ext uri="{BB962C8B-B14F-4D97-AF65-F5344CB8AC3E}">
        <p14:creationId xmlns:p14="http://schemas.microsoft.com/office/powerpoint/2010/main" val="24040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03552"/>
          </a:xfrm>
        </p:spPr>
      </p:pic>
    </p:spTree>
    <p:extLst>
      <p:ext uri="{BB962C8B-B14F-4D97-AF65-F5344CB8AC3E}">
        <p14:creationId xmlns:p14="http://schemas.microsoft.com/office/powerpoint/2010/main" val="16984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7915"/>
          </a:xfrm>
        </p:spPr>
      </p:pic>
    </p:spTree>
    <p:extLst>
      <p:ext uri="{BB962C8B-B14F-4D97-AF65-F5344CB8AC3E}">
        <p14:creationId xmlns:p14="http://schemas.microsoft.com/office/powerpoint/2010/main" val="8462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3407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"/>
            <a:ext cx="12084908" cy="68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0003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5198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79024"/>
          </a:xfrm>
        </p:spPr>
      </p:pic>
    </p:spTree>
    <p:extLst>
      <p:ext uri="{BB962C8B-B14F-4D97-AF65-F5344CB8AC3E}">
        <p14:creationId xmlns:p14="http://schemas.microsoft.com/office/powerpoint/2010/main" val="369108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9562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9035"/>
          </a:xfrm>
        </p:spPr>
      </p:pic>
    </p:spTree>
    <p:extLst>
      <p:ext uri="{BB962C8B-B14F-4D97-AF65-F5344CB8AC3E}">
        <p14:creationId xmlns:p14="http://schemas.microsoft.com/office/powerpoint/2010/main" val="29487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1191"/>
          </a:xfrm>
        </p:spPr>
      </p:pic>
    </p:spTree>
    <p:extLst>
      <p:ext uri="{BB962C8B-B14F-4D97-AF65-F5344CB8AC3E}">
        <p14:creationId xmlns:p14="http://schemas.microsoft.com/office/powerpoint/2010/main" val="42832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1225</TotalTime>
  <Words>4</Words>
  <Application>Microsoft Office PowerPoint</Application>
  <PresentationFormat>Širokoúhlá obrazovka</PresentationFormat>
  <Paragraphs>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Bookman Old Style</vt:lpstr>
      <vt:lpstr>Rockwell</vt:lpstr>
      <vt:lpstr>Damask</vt:lpstr>
      <vt:lpstr>Zajímavosti ze světa zvířat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Látalová Šárka</dc:creator>
  <cp:lastModifiedBy>Látalová Šárka</cp:lastModifiedBy>
  <cp:revision>20</cp:revision>
  <dcterms:created xsi:type="dcterms:W3CDTF">2018-10-24T15:37:34Z</dcterms:created>
  <dcterms:modified xsi:type="dcterms:W3CDTF">2020-11-16T13:57:53Z</dcterms:modified>
</cp:coreProperties>
</file>