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3" r:id="rId3"/>
    <p:sldId id="280" r:id="rId4"/>
    <p:sldId id="284" r:id="rId5"/>
    <p:sldId id="285" r:id="rId6"/>
    <p:sldId id="288" r:id="rId7"/>
    <p:sldId id="324" r:id="rId8"/>
    <p:sldId id="286" r:id="rId9"/>
    <p:sldId id="325" r:id="rId10"/>
    <p:sldId id="334" r:id="rId11"/>
    <p:sldId id="335" r:id="rId12"/>
    <p:sldId id="287" r:id="rId13"/>
    <p:sldId id="326" r:id="rId14"/>
    <p:sldId id="336" r:id="rId15"/>
    <p:sldId id="337" r:id="rId16"/>
    <p:sldId id="294" r:id="rId17"/>
    <p:sldId id="327" r:id="rId18"/>
    <p:sldId id="338" r:id="rId19"/>
    <p:sldId id="339" r:id="rId20"/>
    <p:sldId id="300" r:id="rId21"/>
    <p:sldId id="328" r:id="rId22"/>
    <p:sldId id="340" r:id="rId23"/>
    <p:sldId id="341" r:id="rId24"/>
    <p:sldId id="304" r:id="rId25"/>
    <p:sldId id="329" r:id="rId26"/>
    <p:sldId id="342" r:id="rId27"/>
    <p:sldId id="343" r:id="rId28"/>
    <p:sldId id="314" r:id="rId29"/>
    <p:sldId id="322" r:id="rId30"/>
    <p:sldId id="318" r:id="rId31"/>
    <p:sldId id="316" r:id="rId32"/>
    <p:sldId id="330" r:id="rId33"/>
    <p:sldId id="331" r:id="rId34"/>
    <p:sldId id="32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6"/>
    <a:srgbClr val="A0DCFF"/>
    <a:srgbClr val="FFFF00"/>
    <a:srgbClr val="DCDC00"/>
    <a:srgbClr val="78B900"/>
    <a:srgbClr val="F5A500"/>
    <a:srgbClr val="C80000"/>
    <a:srgbClr val="143278"/>
    <a:srgbClr val="000000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AF9-2AAF-4F02-9D01-3C0822E7F9B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6ECA-48CD-4C34-B1C9-126287E33A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1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AF9-2AAF-4F02-9D01-3C0822E7F9B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6ECA-48CD-4C34-B1C9-126287E33A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91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AF9-2AAF-4F02-9D01-3C0822E7F9B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6ECA-48CD-4C34-B1C9-126287E33A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69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AF9-2AAF-4F02-9D01-3C0822E7F9B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6ECA-48CD-4C34-B1C9-126287E33A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8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AF9-2AAF-4F02-9D01-3C0822E7F9B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6ECA-48CD-4C34-B1C9-126287E33A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87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AF9-2AAF-4F02-9D01-3C0822E7F9B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6ECA-48CD-4C34-B1C9-126287E33A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71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AF9-2AAF-4F02-9D01-3C0822E7F9B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6ECA-48CD-4C34-B1C9-126287E33A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88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AF9-2AAF-4F02-9D01-3C0822E7F9B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6ECA-48CD-4C34-B1C9-126287E33A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41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AF9-2AAF-4F02-9D01-3C0822E7F9B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6ECA-48CD-4C34-B1C9-126287E33A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18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AF9-2AAF-4F02-9D01-3C0822E7F9B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6ECA-48CD-4C34-B1C9-126287E33A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38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AF9-2AAF-4F02-9D01-3C0822E7F9B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6ECA-48CD-4C34-B1C9-126287E33A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0AF9-2AAF-4F02-9D01-3C0822E7F9BC}" type="datetimeFigureOut">
              <a:rPr lang="cs-CZ" smtClean="0"/>
              <a:t>23.11.2020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6ECA-48CD-4C34-B1C9-126287E33A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98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584175"/>
          </a:xfrm>
        </p:spPr>
        <p:txBody>
          <a:bodyPr>
            <a:noAutofit/>
          </a:bodyPr>
          <a:lstStyle/>
          <a:p>
            <a:r>
              <a:rPr lang="cs-CZ" sz="6600" b="1" dirty="0" smtClean="0">
                <a:solidFill>
                  <a:srgbClr val="00A0E6"/>
                </a:solidFill>
              </a:rPr>
              <a:t>ŽIVOČIŠNÁ PŘITAŽLIVOST</a:t>
            </a:r>
            <a:endParaRPr lang="cs-CZ" sz="6600" b="1" dirty="0">
              <a:solidFill>
                <a:srgbClr val="00A0E6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>
            <a:normAutofit/>
          </a:bodyPr>
          <a:lstStyle/>
          <a:p>
            <a:r>
              <a:rPr lang="cs-CZ" dirty="0" smtClean="0"/>
              <a:t>aneb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00A0E6"/>
                </a:solidFill>
              </a:rPr>
              <a:t>JAK LÁSKA KVETE MEZI ZVÍŘATY</a:t>
            </a:r>
          </a:p>
          <a:p>
            <a:endParaRPr lang="cs-CZ" b="1" dirty="0">
              <a:solidFill>
                <a:srgbClr val="00A0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5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1484784"/>
            <a:ext cx="86409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jakou vzdálenost prokazatelně cítí samci indické měsíční můry samičky svého druhu?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km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km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km</a:t>
            </a: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66004"/>
            <a:ext cx="5066664" cy="37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1484784"/>
            <a:ext cx="86409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jakou vzdálenost prokazatelně cítí samci indické měsíční můry samičky svého druhu?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km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km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km</a:t>
            </a: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66004"/>
            <a:ext cx="5066664" cy="37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dobré udělat dojem…</a:t>
            </a: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5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dělá sameček rajky modré při předvádění svého pestrého šatu?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20" y="3957067"/>
            <a:ext cx="3906980" cy="29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dělá sameček rajky modré při předvádění svého pestrého šatu?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vystřikuje vodu ze zobáku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rozhrabuje listí okolo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létá kolem samice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věší se hlavou dolů</a:t>
            </a: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20" y="3957067"/>
            <a:ext cx="3906980" cy="29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dělá sameček rajky modré při předvádění svého pestrého šatu?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vystřikuje vodu ze zobáku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rozhrabuje listí okolo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létá kolem samice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věší se hlavou dolů</a:t>
            </a: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20" y="3957067"/>
            <a:ext cx="3906980" cy="29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Populární zpěváci se najdou všude…</a:t>
            </a: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7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jakou vzdálenost lze zaslechnout „zpěv“ samců cikád?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jakou vzdálenost lze zaslechnout „zpěv“ samců cikád?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m</a:t>
            </a: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jakou vzdálenost lze zaslechnout „zpěv“ samců cikád?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m</a:t>
            </a: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229600" cy="28803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8602" cy="6858000"/>
          </a:xfrm>
        </p:spPr>
      </p:pic>
    </p:spTree>
    <p:extLst>
      <p:ext uri="{BB962C8B-B14F-4D97-AF65-F5344CB8AC3E}">
        <p14:creationId xmlns:p14="http://schemas.microsoft.com/office/powerpoint/2010/main" val="1507950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Obdarovat dámu se vyplácí…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8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dává samici při námluvách samec holoubka diamantového?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26" y="3212976"/>
            <a:ext cx="464742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dává samici při námluvách samec holoubka diamantového?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ulovený hmyz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stéblo trávy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cokoli lesklého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vytrhnuté pírko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26" y="3212976"/>
            <a:ext cx="464742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dává samici při námluvách samec holoubka diamantového?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ulovený hmyz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stéblo trávy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cokoli lesklého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vytrhnuté pírko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26" y="3212976"/>
            <a:ext cx="464742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Rytířské souboje ještě nevymizely…</a:t>
            </a: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7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vítězí při soubojích samců kober královských?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77" y="4077072"/>
            <a:ext cx="3919692" cy="25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vítězí při soubojích samců kober královských?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uštknutím soupeře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přitlačením hlavy soka k zemi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hlasitějším syčením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vztyčením se výš</a:t>
            </a: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77" y="4077072"/>
            <a:ext cx="3919692" cy="25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vítězí při soubojích samců kober královských?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uštknutím soupeře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přitlačením hlavy soka k zemi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hlasitějším syčením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vztyčením se výš</a:t>
            </a: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77" y="4077072"/>
            <a:ext cx="3919692" cy="25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už jsme u toho – poznáme se vůbec?</a:t>
            </a: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3" y="2264100"/>
            <a:ext cx="827065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už jsme u toho – poznáme </a:t>
            </a:r>
            <a:r>
              <a:rPr lang="cs-CZ" sz="3000" b="1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vůbec?</a:t>
            </a: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3665311" cy="422108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11251"/>
            <a:ext cx="5076056" cy="289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to na někoho přijde, všechny překážky jdou stranou…</a:t>
            </a: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3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to nedopadlo špatně…</a:t>
            </a: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622475" cy="28083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23" y="2204864"/>
            <a:ext cx="4671757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možné se „</a:t>
            </a:r>
            <a:r>
              <a:rPr lang="cs-CZ" sz="3000" b="1" dirty="0" err="1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usouložit</a:t>
            </a: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smrti“?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3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2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možné se „</a:t>
            </a:r>
            <a:r>
              <a:rPr lang="cs-CZ" sz="3000" b="1" dirty="0" err="1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usouložit</a:t>
            </a: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smrti“?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cs-CZ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ANO!</a:t>
            </a: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3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možné se „</a:t>
            </a:r>
            <a:r>
              <a:rPr lang="cs-CZ" sz="3000" b="1" dirty="0" err="1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usouložit</a:t>
            </a: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smrti“?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cs-CZ" sz="3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6691853" cy="44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Mějte se rádi…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 smtClean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61441"/>
            <a:ext cx="6840760" cy="44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to na někoho přijde, všechny překážky jdou stranou…</a:t>
            </a: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1" y="3392999"/>
            <a:ext cx="4441486" cy="23402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79" y="2547714"/>
            <a:ext cx="4470936" cy="31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migrují lososi a kam úhoři, aby se vytřeli?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1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migrují lososi a kam úhoři, aby se vytřeli?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 z řek do moří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lososi z řek do moří, úhoři z moří do řek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lososi z moří do řek, úhoři z řek do moří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 z moří do řek</a:t>
            </a: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5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484784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migrují lososi a kam úhoři, aby se vytřeli?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 z řek do moří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lososi z řek do moří, úhoři z moří do řek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lososi z moří do řek, úhoři z řek do moří</a:t>
            </a:r>
          </a:p>
          <a:p>
            <a:pPr marL="514350" indent="-514350">
              <a:buAutoNum type="alphaLcParenR"/>
              <a:tabLst>
                <a:tab pos="360000" algn="l"/>
              </a:tabLst>
            </a:pPr>
            <a:r>
              <a:rPr lang="cs-CZ" sz="3000" b="1" dirty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 z moří do řek</a:t>
            </a: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1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1484784"/>
            <a:ext cx="86409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Vůně a pachy hrají důležitou roli…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8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1484784"/>
            <a:ext cx="86409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0000" algn="l"/>
              </a:tabLst>
            </a:pPr>
            <a:r>
              <a:rPr lang="cs-CZ" sz="3000" b="1" dirty="0" smtClean="0">
                <a:solidFill>
                  <a:srgbClr val="00A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jakou vzdálenost prokazatelně cítí samci indické měsíční můry samičky svého druhu?</a:t>
            </a:r>
          </a:p>
          <a:p>
            <a:pPr>
              <a:tabLst>
                <a:tab pos="360000" algn="l"/>
              </a:tabLst>
            </a:pPr>
            <a:endParaRPr lang="cs-CZ" sz="3000" b="1" dirty="0">
              <a:solidFill>
                <a:srgbClr val="00A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60000" algn="l"/>
              </a:tabLs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0" y="0"/>
            <a:ext cx="9144000" cy="980087"/>
            <a:chOff x="0" y="0"/>
            <a:chExt cx="9144000" cy="98008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80087"/>
            </a:xfrm>
            <a:prstGeom prst="rect">
              <a:avLst/>
            </a:prstGeom>
          </p:spPr>
        </p:pic>
        <p:sp>
          <p:nvSpPr>
            <p:cNvPr id="6" name="TextovéPole 2"/>
            <p:cNvSpPr txBox="1"/>
            <p:nvPr/>
          </p:nvSpPr>
          <p:spPr>
            <a:xfrm>
              <a:off x="2768734" y="228433"/>
              <a:ext cx="417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Živočišná přitažlivost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66004"/>
            <a:ext cx="5066664" cy="37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9897</TotalTime>
  <Words>531</Words>
  <Application>Microsoft Office PowerPoint</Application>
  <PresentationFormat>Předvádění na obrazovce (4:3)</PresentationFormat>
  <Paragraphs>220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Arial</vt:lpstr>
      <vt:lpstr>Calibri</vt:lpstr>
      <vt:lpstr>Motiv systému Office</vt:lpstr>
      <vt:lpstr>ŽIVOČIŠNÁ PŘITAŽLIVOST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Khg kg kg u</dc:title>
  <dc:creator>Petr Jedlička</dc:creator>
  <cp:lastModifiedBy>Marek Vojtěch</cp:lastModifiedBy>
  <cp:revision>80</cp:revision>
  <dcterms:created xsi:type="dcterms:W3CDTF">2014-07-17T16:55:03Z</dcterms:created>
  <dcterms:modified xsi:type="dcterms:W3CDTF">2020-11-23T20:23:24Z</dcterms:modified>
</cp:coreProperties>
</file>