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7" r:id="rId3"/>
    <p:sldId id="260" r:id="rId4"/>
    <p:sldId id="261" r:id="rId5"/>
    <p:sldId id="271" r:id="rId6"/>
    <p:sldId id="272" r:id="rId7"/>
    <p:sldId id="273" r:id="rId8"/>
    <p:sldId id="274" r:id="rId9"/>
    <p:sldId id="276" r:id="rId10"/>
    <p:sldId id="270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1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395470" y="1122363"/>
            <a:ext cx="8272529" cy="886742"/>
          </a:xfrm>
        </p:spPr>
        <p:txBody>
          <a:bodyPr>
            <a:noAutofit/>
          </a:bodyPr>
          <a:lstStyle/>
          <a:p>
            <a:r>
              <a:rPr lang="cs-CZ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EVOLUCE čili vývoj</a:t>
            </a:r>
            <a:endParaRPr lang="cs-CZ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67437" y="2434107"/>
            <a:ext cx="9143999" cy="2823693"/>
          </a:xfrm>
        </p:spPr>
        <p:txBody>
          <a:bodyPr>
            <a:normAutofit/>
          </a:bodyPr>
          <a:lstStyle/>
          <a:p>
            <a:pPr algn="ctr"/>
            <a:r>
              <a:rPr 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aneb</a:t>
            </a:r>
          </a:p>
          <a:p>
            <a:pPr algn="ctr"/>
            <a:endParaRPr lang="cs-CZ" sz="3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přírodě se také upgraduje</a:t>
            </a:r>
            <a:endParaRPr lang="cs-CZ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19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512170" y="489397"/>
            <a:ext cx="8790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EVOLUCI ZDAR!</a:t>
            </a:r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170" y="1802590"/>
            <a:ext cx="9405513" cy="377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6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01" y="0"/>
            <a:ext cx="10585622" cy="6858000"/>
          </a:xfrm>
        </p:spPr>
      </p:pic>
    </p:spTree>
    <p:extLst>
      <p:ext uri="{BB962C8B-B14F-4D97-AF65-F5344CB8AC3E}">
        <p14:creationId xmlns:p14="http://schemas.microsoft.com/office/powerpoint/2010/main" val="406743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512170" y="489397"/>
            <a:ext cx="8790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KDO PŘIŠEL S NÁPADEM?</a:t>
            </a:r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674253" y="1828800"/>
            <a:ext cx="9762186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265" y="1411396"/>
            <a:ext cx="3684335" cy="510531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634" y="1411396"/>
            <a:ext cx="4395465" cy="506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72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512170" y="489397"/>
            <a:ext cx="8790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 JE TO EVOLUCE?</a:t>
            </a:r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674253" y="1828800"/>
            <a:ext cx="9762186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cs-CZ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484" y="1197283"/>
            <a:ext cx="5967271" cy="515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95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512170" y="489397"/>
            <a:ext cx="8790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 JE TO EVOLUCE?</a:t>
            </a:r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674253" y="1828800"/>
            <a:ext cx="9762186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cs-CZ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455" y="1251648"/>
            <a:ext cx="3674771" cy="241616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288" y="3971763"/>
            <a:ext cx="3928024" cy="274961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977" y="4031086"/>
            <a:ext cx="3972249" cy="263097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634" y="1197283"/>
            <a:ext cx="3958845" cy="266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6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512170" y="489397"/>
            <a:ext cx="8790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 JE TO EVOLUCE?</a:t>
            </a:r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674253" y="1828800"/>
            <a:ext cx="9762186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cs-CZ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080" y="3918161"/>
            <a:ext cx="6058500" cy="276671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2" y="1197283"/>
            <a:ext cx="4042744" cy="311232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345" y="1197283"/>
            <a:ext cx="4697853" cy="311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27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" y="71269"/>
            <a:ext cx="3509303" cy="296140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606" y="108044"/>
            <a:ext cx="3839722" cy="2887852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752" y="3350940"/>
            <a:ext cx="3809860" cy="3232651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211" y="71269"/>
            <a:ext cx="4072227" cy="2961402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0" y="3380746"/>
            <a:ext cx="2983709" cy="3173043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772" y="3032671"/>
            <a:ext cx="3465576" cy="3550920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963" y="3005757"/>
            <a:ext cx="2770723" cy="360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20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978" y="0"/>
            <a:ext cx="43040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40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965" y="3518000"/>
            <a:ext cx="4701394" cy="312256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965" y="233149"/>
            <a:ext cx="4704128" cy="313608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089" y="233149"/>
            <a:ext cx="4684074" cy="311106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39574" y="3988266"/>
            <a:ext cx="3187520" cy="211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46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bvod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TM04033919[[fn=Obvod]]</Template>
  <TotalTime>8499</TotalTime>
  <Words>33</Words>
  <Application>Microsoft Office PowerPoint</Application>
  <PresentationFormat>Širokoúhlá obrazovka</PresentationFormat>
  <Paragraphs>10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4" baseType="lpstr">
      <vt:lpstr>Arial</vt:lpstr>
      <vt:lpstr>Trebuchet MS</vt:lpstr>
      <vt:lpstr>Tw Cen MT</vt:lpstr>
      <vt:lpstr>Obvod</vt:lpstr>
      <vt:lpstr>EVOLUCE čili vývoj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EVOLUCE čili vývoj</dc:title>
  <dc:creator>Marek Vojtěch</dc:creator>
  <cp:lastModifiedBy>Marek Vojtěch</cp:lastModifiedBy>
  <cp:revision>47</cp:revision>
  <dcterms:created xsi:type="dcterms:W3CDTF">2018-10-22T23:19:15Z</dcterms:created>
  <dcterms:modified xsi:type="dcterms:W3CDTF">2020-11-23T20:22:49Z</dcterms:modified>
</cp:coreProperties>
</file>