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4" r:id="rId3"/>
    <p:sldId id="262" r:id="rId4"/>
    <p:sldId id="263" r:id="rId5"/>
    <p:sldId id="265" r:id="rId6"/>
    <p:sldId id="266" r:id="rId7"/>
    <p:sldId id="268" r:id="rId8"/>
    <p:sldId id="270" r:id="rId9"/>
    <p:sldId id="271" r:id="rId10"/>
    <p:sldId id="273" r:id="rId11"/>
    <p:sldId id="274" r:id="rId12"/>
    <p:sldId id="282" r:id="rId13"/>
    <p:sldId id="295" r:id="rId14"/>
    <p:sldId id="296" r:id="rId15"/>
    <p:sldId id="28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41" autoAdjust="0"/>
    <p:restoredTop sz="94660"/>
  </p:normalViewPr>
  <p:slideViewPr>
    <p:cSldViewPr snapToGrid="0">
      <p:cViewPr varScale="1">
        <p:scale>
          <a:sx n="67" d="100"/>
          <a:sy n="67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9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81" y="1792225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D200B3F0-A9BC-48CE-8EB6-ECE965069900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6" y="3226822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10" y="292610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FFFF-3106-4DDB-AA62-0C80862170D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B7-AE95-4DC8-9A51-7A71F545B098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2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6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EC2B-8188-4AC2-9F0D-8D09C51D505A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B75E-944F-430B-BE5F-C69FA8823C04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5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5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2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2" y="3187263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2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0DC7-7F53-471C-A711-B3DA6F2535F3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532846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3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9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6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3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6" y="5109109"/>
            <a:ext cx="3050439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3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5" y="5109109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3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4C9D-4618-451D-80C1-6A376BB42AB4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5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5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2318-CE40-42F6-962A-4C6D6CF697DB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6" y="1297430"/>
            <a:ext cx="1409965" cy="4729626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3" y="1297431"/>
            <a:ext cx="6247547" cy="472962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6AC1-EB7F-4BEF-90D9-5764B50DAF8A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5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712A-F861-4AB0-A754-4F5A2033CD4B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8" y="2677646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61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07B7-F2DC-4B2C-B14D-58A9766807A2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2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3" y="2603502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483D-5CB4-4842-8F2F-05D5276ACF63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9" cy="2807476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501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E32E-9DC0-47C8-A657-48F5C3E4A10B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5C0D-8C3A-4771-A43D-83937FC700D4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D2D6-FCC2-425A-A4A7-8058E8C01CB1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8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2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2683-E6E7-4CC3-9EEE-7854DD4F3545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8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0F81-B39D-4CBB-8BF3-5D6E395D0F72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5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1" y="6391841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9" y="6394409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64B320A-89BA-47B2-A525-92E8D10B06E4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2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1558345"/>
            <a:ext cx="8825658" cy="1210614"/>
          </a:xfrm>
        </p:spPr>
        <p:txBody>
          <a:bodyPr/>
          <a:lstStyle/>
          <a:p>
            <a:r>
              <a:rPr lang="cs-CZ" b="1" dirty="0">
                <a:solidFill>
                  <a:srgbClr val="FFC000"/>
                </a:solidFill>
              </a:rPr>
              <a:t>AU! Něco mě uštklo!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Jedovatí živočichové, jedy a člověk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262130" y="360608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C000"/>
                </a:solidFill>
              </a:rPr>
              <a:t>ANEB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250CD198-F11B-4B0B-9773-3BBD8FCF1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829" y="1668340"/>
            <a:ext cx="3008247" cy="30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5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850007"/>
            <a:ext cx="8825658" cy="901520"/>
          </a:xfrm>
        </p:spPr>
        <p:txBody>
          <a:bodyPr/>
          <a:lstStyle/>
          <a:p>
            <a:endParaRPr lang="cs-CZ" sz="4800" b="1" dirty="0">
              <a:solidFill>
                <a:srgbClr val="FFC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5" y="2060620"/>
            <a:ext cx="10242848" cy="35781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cs-CZ" sz="2400" b="1" cap="none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92" y="258886"/>
            <a:ext cx="4890385" cy="270144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92" y="2996603"/>
            <a:ext cx="5331012" cy="353093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3" y="628333"/>
            <a:ext cx="5848130" cy="558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850007"/>
            <a:ext cx="8825658" cy="901520"/>
          </a:xfrm>
        </p:spPr>
        <p:txBody>
          <a:bodyPr/>
          <a:lstStyle/>
          <a:p>
            <a:r>
              <a:rPr lang="cs-CZ" sz="4800" b="1" dirty="0">
                <a:solidFill>
                  <a:srgbClr val="FFC000"/>
                </a:solidFill>
              </a:rPr>
              <a:t>NEMĚJTE </a:t>
            </a:r>
            <a:r>
              <a:rPr lang="cs-CZ" sz="4800" b="1" dirty="0" smtClean="0">
                <a:solidFill>
                  <a:srgbClr val="FFC000"/>
                </a:solidFill>
              </a:rPr>
              <a:t>STRACH.</a:t>
            </a:r>
            <a:endParaRPr lang="cs-CZ" sz="4800" b="1" dirty="0">
              <a:solidFill>
                <a:srgbClr val="FFC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5" y="2060620"/>
            <a:ext cx="10242848" cy="357818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sz="3600" b="1" cap="none" dirty="0"/>
              <a:t>JE DALEKO PRAVDĚPODOBNĚJŠÍ, ŽE VÁS ZABIJE AUTO, NEŽ JEDOVATÉ </a:t>
            </a:r>
            <a:r>
              <a:rPr lang="cs-CZ" sz="3600" b="1" cap="none" dirty="0" smtClean="0"/>
              <a:t>ZVÍŘE.</a:t>
            </a:r>
            <a:endParaRPr lang="cs-CZ" sz="3600" b="1" cap="none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cs-CZ" sz="3600" b="1" cap="none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cs-CZ" sz="3600" b="1" cap="none" dirty="0">
                <a:sym typeface="Wingdings" panose="05000000000000000000" pitchFamily="2" charset="2"/>
              </a:rPr>
              <a:t>A TEĎ NĚCO PRO </a:t>
            </a:r>
            <a:r>
              <a:rPr lang="cs-CZ" sz="3600" b="1" cap="none" dirty="0" smtClean="0">
                <a:sym typeface="Wingdings" panose="05000000000000000000" pitchFamily="2" charset="2"/>
              </a:rPr>
              <a:t>ARACHNOFOBIKY. </a:t>
            </a:r>
            <a:r>
              <a:rPr lang="cs-CZ" sz="3600" b="1" cap="none" dirty="0">
                <a:sym typeface="Wingdings" panose="05000000000000000000" pitchFamily="2" charset="2"/>
              </a:rPr>
              <a:t> </a:t>
            </a:r>
            <a:endParaRPr lang="cs-CZ" sz="3600" b="1" cap="none" dirty="0"/>
          </a:p>
        </p:txBody>
      </p:sp>
    </p:spTree>
    <p:extLst>
      <p:ext uri="{BB962C8B-B14F-4D97-AF65-F5344CB8AC3E}">
        <p14:creationId xmlns:p14="http://schemas.microsoft.com/office/powerpoint/2010/main" val="159483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850007"/>
            <a:ext cx="8825658" cy="901520"/>
          </a:xfrm>
        </p:spPr>
        <p:txBody>
          <a:bodyPr/>
          <a:lstStyle/>
          <a:p>
            <a:endParaRPr lang="cs-CZ" sz="4800" b="1" dirty="0">
              <a:solidFill>
                <a:srgbClr val="FFC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5" y="2060620"/>
            <a:ext cx="10242848" cy="35781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cs-CZ" sz="3600" b="1" cap="none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53" y="167946"/>
            <a:ext cx="4735938" cy="63145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66" y="3301947"/>
            <a:ext cx="4788743" cy="318058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93" y="225029"/>
            <a:ext cx="4242288" cy="287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2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850007"/>
            <a:ext cx="8825658" cy="901520"/>
          </a:xfrm>
        </p:spPr>
        <p:txBody>
          <a:bodyPr/>
          <a:lstStyle/>
          <a:p>
            <a:endParaRPr lang="cs-CZ" sz="4800" b="1" dirty="0">
              <a:solidFill>
                <a:srgbClr val="FFC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5" y="2060620"/>
            <a:ext cx="10242848" cy="35781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cs-CZ" sz="3600" b="1" cap="none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06" y="230357"/>
            <a:ext cx="4322619" cy="324196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729" y="3424413"/>
            <a:ext cx="4633420" cy="327235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13" y="3634412"/>
            <a:ext cx="4047412" cy="306235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64" y="230357"/>
            <a:ext cx="3765026" cy="304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1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850007"/>
            <a:ext cx="8825658" cy="901520"/>
          </a:xfrm>
        </p:spPr>
        <p:txBody>
          <a:bodyPr/>
          <a:lstStyle/>
          <a:p>
            <a:endParaRPr lang="cs-CZ" sz="4800" b="1" dirty="0">
              <a:solidFill>
                <a:srgbClr val="FFC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5" y="2060620"/>
            <a:ext cx="10242848" cy="35781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cs-CZ" sz="3600" b="1" cap="none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98576" y="1639624"/>
            <a:ext cx="5106472" cy="33916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09" y="698579"/>
            <a:ext cx="3858769" cy="510647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56812" y="1500476"/>
            <a:ext cx="5273699" cy="35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2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850007"/>
            <a:ext cx="8825658" cy="901520"/>
          </a:xfrm>
        </p:spPr>
        <p:txBody>
          <a:bodyPr/>
          <a:lstStyle/>
          <a:p>
            <a:r>
              <a:rPr lang="cs-CZ" sz="4800" b="1" dirty="0">
                <a:solidFill>
                  <a:srgbClr val="FFC000"/>
                </a:solidFill>
              </a:rPr>
              <a:t>Díky za pozornost!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5" y="2060620"/>
            <a:ext cx="10242848" cy="35781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3600" b="1" cap="none" dirty="0"/>
              <a:t>Nebojte se zvířátek ;-) </a:t>
            </a:r>
          </a:p>
          <a:p>
            <a:pPr>
              <a:lnSpc>
                <a:spcPct val="150000"/>
              </a:lnSpc>
            </a:pPr>
            <a:endParaRPr lang="cs-CZ" sz="3600" b="1" cap="none" dirty="0"/>
          </a:p>
        </p:txBody>
      </p:sp>
    </p:spTree>
    <p:extLst>
      <p:ext uri="{BB962C8B-B14F-4D97-AF65-F5344CB8AC3E}">
        <p14:creationId xmlns:p14="http://schemas.microsoft.com/office/powerpoint/2010/main" val="257321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8" y="0"/>
            <a:ext cx="11336424" cy="6858000"/>
          </a:xfrm>
        </p:spPr>
      </p:pic>
    </p:spTree>
    <p:extLst>
      <p:ext uri="{BB962C8B-B14F-4D97-AF65-F5344CB8AC3E}">
        <p14:creationId xmlns:p14="http://schemas.microsoft.com/office/powerpoint/2010/main" val="40968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850007"/>
            <a:ext cx="8825658" cy="901520"/>
          </a:xfrm>
        </p:spPr>
        <p:txBody>
          <a:bodyPr/>
          <a:lstStyle/>
          <a:p>
            <a:endParaRPr lang="cs-CZ" sz="4800" b="1" dirty="0">
              <a:solidFill>
                <a:srgbClr val="FFC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5" y="2060620"/>
            <a:ext cx="9768418" cy="35781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cs-CZ" sz="2400" b="1" cap="none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26" y="608082"/>
            <a:ext cx="3800320" cy="30708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7" y="760382"/>
            <a:ext cx="4052593" cy="259160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7" y="3506530"/>
            <a:ext cx="3926483" cy="265706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7" y="3750597"/>
            <a:ext cx="3619500" cy="2413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36" y="3912165"/>
            <a:ext cx="3399221" cy="225143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96" y="688439"/>
            <a:ext cx="2028680" cy="306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9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850007"/>
            <a:ext cx="8825658" cy="901520"/>
          </a:xfrm>
        </p:spPr>
        <p:txBody>
          <a:bodyPr/>
          <a:lstStyle/>
          <a:p>
            <a:r>
              <a:rPr lang="cs-CZ" sz="4800" b="1" dirty="0">
                <a:solidFill>
                  <a:srgbClr val="FFC000"/>
                </a:solidFill>
              </a:rPr>
              <a:t>CO VŠECHNO JE JEDOVATÉ?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5" y="2060620"/>
            <a:ext cx="9768418" cy="35781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cs-CZ" sz="2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46" y="1671147"/>
            <a:ext cx="3457945" cy="259237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735" y="1751527"/>
            <a:ext cx="2656755" cy="247078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04" y="4384299"/>
            <a:ext cx="3017445" cy="226308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820" y="4326761"/>
            <a:ext cx="3214562" cy="232062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54" y="1898073"/>
            <a:ext cx="3158290" cy="474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6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850007"/>
            <a:ext cx="8825658" cy="901520"/>
          </a:xfrm>
        </p:spPr>
        <p:txBody>
          <a:bodyPr/>
          <a:lstStyle/>
          <a:p>
            <a:r>
              <a:rPr lang="cs-CZ" sz="4800" b="1" dirty="0">
                <a:solidFill>
                  <a:srgbClr val="FFC000"/>
                </a:solidFill>
              </a:rPr>
              <a:t>CO VŠECHNO JE JEDOVATÉ?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5" y="2060620"/>
            <a:ext cx="9768418" cy="35781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cs-CZ" sz="2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4871" y="4186707"/>
            <a:ext cx="3513838" cy="255141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59" y="1718029"/>
            <a:ext cx="3716886" cy="24686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93" y="1621627"/>
            <a:ext cx="3784194" cy="250702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19" y="4279711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9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850007"/>
            <a:ext cx="8825658" cy="901520"/>
          </a:xfrm>
        </p:spPr>
        <p:txBody>
          <a:bodyPr/>
          <a:lstStyle/>
          <a:p>
            <a:r>
              <a:rPr lang="cs-CZ" sz="4800" b="1" dirty="0">
                <a:solidFill>
                  <a:srgbClr val="FFC000"/>
                </a:solidFill>
              </a:rPr>
              <a:t>CO VŠECHNO JE JEDOVATÉ?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5" y="2060620"/>
            <a:ext cx="9768418" cy="35781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cs-CZ" sz="2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43" y="1751527"/>
            <a:ext cx="3401236" cy="27709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42" y="4664348"/>
            <a:ext cx="6400800" cy="194890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735" y="2867260"/>
            <a:ext cx="4172712" cy="374599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414" y="1751526"/>
            <a:ext cx="2903428" cy="282288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45" y="1710351"/>
            <a:ext cx="2722699" cy="174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850007"/>
            <a:ext cx="8825658" cy="901520"/>
          </a:xfrm>
        </p:spPr>
        <p:txBody>
          <a:bodyPr/>
          <a:lstStyle/>
          <a:p>
            <a:r>
              <a:rPr lang="cs-CZ" sz="4800" b="1" dirty="0">
                <a:solidFill>
                  <a:srgbClr val="FFC000"/>
                </a:solidFill>
              </a:rPr>
              <a:t>CO VŠECHNO JE JEDOVATÉ?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5" y="2060620"/>
            <a:ext cx="9768418" cy="35781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cs-CZ" sz="2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96" y="1716337"/>
            <a:ext cx="5548776" cy="416158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8" y="1955457"/>
            <a:ext cx="5561126" cy="36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9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850007"/>
            <a:ext cx="8825658" cy="901520"/>
          </a:xfrm>
        </p:spPr>
        <p:txBody>
          <a:bodyPr/>
          <a:lstStyle/>
          <a:p>
            <a:r>
              <a:rPr lang="cs-CZ" sz="4800" b="1" dirty="0">
                <a:solidFill>
                  <a:srgbClr val="FFC000"/>
                </a:solidFill>
              </a:rPr>
              <a:t>CO VŠECHNO JE JEDOVATÉ?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5" y="2060620"/>
            <a:ext cx="9768418" cy="35781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cs-CZ" sz="2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28" y="1716148"/>
            <a:ext cx="6802582" cy="257760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71" y="4453554"/>
            <a:ext cx="4551219" cy="21470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770" y="2060620"/>
            <a:ext cx="4853430" cy="388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850007"/>
            <a:ext cx="8825658" cy="901520"/>
          </a:xfrm>
        </p:spPr>
        <p:txBody>
          <a:bodyPr/>
          <a:lstStyle/>
          <a:p>
            <a:r>
              <a:rPr lang="cs-CZ" sz="4800" b="1" dirty="0">
                <a:solidFill>
                  <a:srgbClr val="FFC000"/>
                </a:solidFill>
              </a:rPr>
              <a:t>CO VŠECHNO JE JEDOVATÉ?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5" y="2060620"/>
            <a:ext cx="9768418" cy="35781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cs-CZ" sz="2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910" y="1842822"/>
            <a:ext cx="5644777" cy="373874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1" y="1842822"/>
            <a:ext cx="5731182" cy="379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3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tový efekt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6174</TotalTime>
  <Words>74</Words>
  <Application>Microsoft Office PowerPoint</Application>
  <PresentationFormat>Širokoúhlá obrazovka</PresentationFormat>
  <Paragraphs>15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Wingdings</vt:lpstr>
      <vt:lpstr>Wingdings 3</vt:lpstr>
      <vt:lpstr>Iontový efekt</vt:lpstr>
      <vt:lpstr>AU! Něco mě uštklo!</vt:lpstr>
      <vt:lpstr>Prezentace aplikace PowerPoint</vt:lpstr>
      <vt:lpstr>Prezentace aplikace PowerPoint</vt:lpstr>
      <vt:lpstr>CO VŠECHNO JE JEDOVATÉ?</vt:lpstr>
      <vt:lpstr>CO VŠECHNO JE JEDOVATÉ?</vt:lpstr>
      <vt:lpstr>CO VŠECHNO JE JEDOVATÉ?</vt:lpstr>
      <vt:lpstr>CO VŠECHNO JE JEDOVATÉ?</vt:lpstr>
      <vt:lpstr>CO VŠECHNO JE JEDOVATÉ?</vt:lpstr>
      <vt:lpstr>CO VŠECHNO JE JEDOVATÉ?</vt:lpstr>
      <vt:lpstr>Prezentace aplikace PowerPoint</vt:lpstr>
      <vt:lpstr>NEMĚJTE STRACH.</vt:lpstr>
      <vt:lpstr>Prezentace aplikace PowerPoint</vt:lpstr>
      <vt:lpstr>Prezentace aplikace PowerPoint</vt:lpstr>
      <vt:lpstr>Prezentace aplikace PowerPoint</vt:lpstr>
      <vt:lpstr>Díky za pozornost!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AU! Něco mě uštklo!</dc:title>
  <dc:creator>Marek Vojtěch</dc:creator>
  <cp:lastModifiedBy>Marek Vojtěch</cp:lastModifiedBy>
  <cp:revision>77</cp:revision>
  <dcterms:created xsi:type="dcterms:W3CDTF">2018-10-23T12:20:10Z</dcterms:created>
  <dcterms:modified xsi:type="dcterms:W3CDTF">2020-11-23T20:26:26Z</dcterms:modified>
</cp:coreProperties>
</file>